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13" r:id="rId3"/>
    <p:sldId id="314" r:id="rId4"/>
    <p:sldId id="315" r:id="rId5"/>
    <p:sldId id="316" r:id="rId6"/>
    <p:sldId id="317" r:id="rId7"/>
    <p:sldId id="322" r:id="rId8"/>
    <p:sldId id="318" r:id="rId9"/>
    <p:sldId id="319" r:id="rId10"/>
    <p:sldId id="320" r:id="rId11"/>
    <p:sldId id="261" r:id="rId12"/>
    <p:sldId id="323" r:id="rId13"/>
    <p:sldId id="324" r:id="rId14"/>
    <p:sldId id="325" r:id="rId15"/>
    <p:sldId id="326" r:id="rId16"/>
    <p:sldId id="327" r:id="rId17"/>
    <p:sldId id="328" r:id="rId18"/>
    <p:sldId id="329" r:id="rId19"/>
    <p:sldId id="330" r:id="rId20"/>
    <p:sldId id="331" r:id="rId21"/>
    <p:sldId id="332" r:id="rId22"/>
    <p:sldId id="333" r:id="rId23"/>
    <p:sldId id="334" r:id="rId24"/>
    <p:sldId id="335" r:id="rId25"/>
    <p:sldId id="336" r:id="rId26"/>
    <p:sldId id="337" r:id="rId27"/>
    <p:sldId id="338" r:id="rId28"/>
    <p:sldId id="339" r:id="rId29"/>
    <p:sldId id="340" r:id="rId30"/>
    <p:sldId id="341" r:id="rId31"/>
    <p:sldId id="342" r:id="rId32"/>
    <p:sldId id="343" r:id="rId33"/>
    <p:sldId id="344" r:id="rId34"/>
    <p:sldId id="346" r:id="rId35"/>
    <p:sldId id="347" r:id="rId36"/>
    <p:sldId id="345" r:id="rId37"/>
    <p:sldId id="348" r:id="rId38"/>
  </p:sldIdLst>
  <p:sldSz cx="9144000" cy="6858000" type="screen4x3"/>
  <p:notesSz cx="6858000" cy="9144000"/>
  <p:custDataLst>
    <p:tags r:id="rId40"/>
  </p:custDataLst>
  <p:defaultTextStyle>
    <a:defPPr>
      <a:defRPr lang="en-US"/>
    </a:defPPr>
    <a:lvl1pPr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5pPr>
    <a:lvl6pPr marL="2286000" algn="l" defTabSz="914400" rtl="0" eaLnBrk="1" latinLnBrk="0" hangingPunct="1">
      <a:defRPr b="1" kern="1200">
        <a:solidFill>
          <a:schemeClr val="tx1"/>
        </a:solidFill>
        <a:latin typeface="Arial" panose="020B0604020202020204" pitchFamily="34" charset="0"/>
        <a:ea typeface="+mn-ea"/>
        <a:cs typeface="+mn-cs"/>
      </a:defRPr>
    </a:lvl6pPr>
    <a:lvl7pPr marL="2743200" algn="l" defTabSz="914400" rtl="0" eaLnBrk="1" latinLnBrk="0" hangingPunct="1">
      <a:defRPr b="1" kern="1200">
        <a:solidFill>
          <a:schemeClr val="tx1"/>
        </a:solidFill>
        <a:latin typeface="Arial" panose="020B0604020202020204" pitchFamily="34" charset="0"/>
        <a:ea typeface="+mn-ea"/>
        <a:cs typeface="+mn-cs"/>
      </a:defRPr>
    </a:lvl7pPr>
    <a:lvl8pPr marL="3200400" algn="l" defTabSz="914400" rtl="0" eaLnBrk="1" latinLnBrk="0" hangingPunct="1">
      <a:defRPr b="1" kern="1200">
        <a:solidFill>
          <a:schemeClr val="tx1"/>
        </a:solidFill>
        <a:latin typeface="Arial" panose="020B0604020202020204" pitchFamily="34" charset="0"/>
        <a:ea typeface="+mn-ea"/>
        <a:cs typeface="+mn-cs"/>
      </a:defRPr>
    </a:lvl8pPr>
    <a:lvl9pPr marL="3657600" algn="l" defTabSz="914400" rtl="0" eaLnBrk="1" latinLnBrk="0" hangingPunct="1">
      <a:defRPr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CCCCFF"/>
    <a:srgbClr val="DDDDDD"/>
    <a:srgbClr val="ECF0FE"/>
    <a:srgbClr val="E8EDFE"/>
    <a:srgbClr val="E2E9FE"/>
    <a:srgbClr val="C4D1F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59" autoAdjust="0"/>
    <p:restoredTop sz="94660"/>
  </p:normalViewPr>
  <p:slideViewPr>
    <p:cSldViewPr>
      <p:cViewPr varScale="1">
        <p:scale>
          <a:sx n="40" d="100"/>
          <a:sy n="40" d="100"/>
        </p:scale>
        <p:origin x="1292" y="3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E96F63-1336-40CA-9229-143ED93E92E5}" type="doc">
      <dgm:prSet loTypeId="urn:microsoft.com/office/officeart/2008/layout/VerticalCurvedList" loCatId="list" qsTypeId="urn:microsoft.com/office/officeart/2005/8/quickstyle/3d2" qsCatId="3D" csTypeId="urn:microsoft.com/office/officeart/2005/8/colors/accent0_2" csCatId="mainScheme" phldr="1"/>
      <dgm:spPr/>
      <dgm:t>
        <a:bodyPr/>
        <a:lstStyle/>
        <a:p>
          <a:endParaRPr lang="en-US"/>
        </a:p>
      </dgm:t>
    </dgm:pt>
    <dgm:pt modelId="{E08F244B-AD2B-43E8-A004-79AA6D916CBC}">
      <dgm:prSet phldrT="[Text]" custT="1"/>
      <dgm:spPr/>
      <dgm:t>
        <a:bodyPr/>
        <a:lstStyle/>
        <a:p>
          <a:pPr algn="just"/>
          <a:r>
            <a:rPr lang="en-AU" sz="2800" b="1" smtClean="0">
              <a:latin typeface="Times New Roman" panose="02020603050405020304" pitchFamily="18" charset="0"/>
              <a:cs typeface="Times New Roman" panose="02020603050405020304" pitchFamily="18" charset="0"/>
            </a:rPr>
            <a:t>Kinh tế thị trường định hướng xã hội chủ nghĩa ở Việt Nam.</a:t>
          </a:r>
          <a:endParaRPr lang="en-US" sz="2800" b="1">
            <a:latin typeface="Times New Roman" panose="02020603050405020304" pitchFamily="18" charset="0"/>
            <a:cs typeface="Times New Roman" panose="02020603050405020304" pitchFamily="18" charset="0"/>
          </a:endParaRPr>
        </a:p>
      </dgm:t>
    </dgm:pt>
    <dgm:pt modelId="{ADCA0F27-8E0D-43C3-BC0F-8C9A6EB18769}" type="parTrans" cxnId="{BF0FA76A-BEAD-400F-9BC2-3821E4A1575D}">
      <dgm:prSet/>
      <dgm:spPr/>
      <dgm:t>
        <a:bodyPr/>
        <a:lstStyle/>
        <a:p>
          <a:pPr algn="just"/>
          <a:endParaRPr lang="en-US" sz="2800" b="1">
            <a:solidFill>
              <a:srgbClr val="002060"/>
            </a:solidFill>
            <a:latin typeface="Times New Roman" panose="02020603050405020304" pitchFamily="18" charset="0"/>
            <a:cs typeface="Times New Roman" panose="02020603050405020304" pitchFamily="18" charset="0"/>
          </a:endParaRPr>
        </a:p>
      </dgm:t>
    </dgm:pt>
    <dgm:pt modelId="{D68C638B-FAA5-4717-906B-A651B8082EAC}" type="sibTrans" cxnId="{BF0FA76A-BEAD-400F-9BC2-3821E4A1575D}">
      <dgm:prSet/>
      <dgm:spPr/>
      <dgm:t>
        <a:bodyPr/>
        <a:lstStyle/>
        <a:p>
          <a:pPr algn="just"/>
          <a:endParaRPr lang="en-US" sz="2800" b="1">
            <a:solidFill>
              <a:srgbClr val="002060"/>
            </a:solidFill>
            <a:latin typeface="Times New Roman" panose="02020603050405020304" pitchFamily="18" charset="0"/>
            <a:cs typeface="Times New Roman" panose="02020603050405020304" pitchFamily="18" charset="0"/>
          </a:endParaRPr>
        </a:p>
      </dgm:t>
    </dgm:pt>
    <dgm:pt modelId="{4DC9947E-3974-4A39-A7FD-7E48E2F0DE9D}">
      <dgm:prSet phldrT="[Text]" custT="1"/>
      <dgm:spPr/>
      <dgm:t>
        <a:bodyPr/>
        <a:lstStyle/>
        <a:p>
          <a:pPr algn="just"/>
          <a:r>
            <a:rPr lang="en-AU" sz="2800" b="1" smtClean="0">
              <a:latin typeface="Times New Roman" panose="02020603050405020304" pitchFamily="18" charset="0"/>
              <a:cs typeface="Times New Roman" panose="02020603050405020304" pitchFamily="18" charset="0"/>
            </a:rPr>
            <a:t>Hoàn thiện thể chế kinh tế thị trường định hướng xã hội chủ nghĩa ở Việt Nam.</a:t>
          </a:r>
          <a:endParaRPr lang="en-US" sz="2800" b="1">
            <a:latin typeface="Times New Roman" panose="02020603050405020304" pitchFamily="18" charset="0"/>
            <a:cs typeface="Times New Roman" panose="02020603050405020304" pitchFamily="18" charset="0"/>
          </a:endParaRPr>
        </a:p>
      </dgm:t>
    </dgm:pt>
    <dgm:pt modelId="{95D825DD-5DBA-4A40-8033-24AB84BFA32A}" type="parTrans" cxnId="{EAE79036-B4BF-4356-B13B-2F07E3DB810C}">
      <dgm:prSet/>
      <dgm:spPr/>
      <dgm:t>
        <a:bodyPr/>
        <a:lstStyle/>
        <a:p>
          <a:pPr algn="just"/>
          <a:endParaRPr lang="en-US" sz="2800" b="1">
            <a:solidFill>
              <a:srgbClr val="002060"/>
            </a:solidFill>
            <a:latin typeface="Times New Roman" panose="02020603050405020304" pitchFamily="18" charset="0"/>
            <a:cs typeface="Times New Roman" panose="02020603050405020304" pitchFamily="18" charset="0"/>
          </a:endParaRPr>
        </a:p>
      </dgm:t>
    </dgm:pt>
    <dgm:pt modelId="{248528DC-1C87-46D0-929F-1C384CC34DC1}" type="sibTrans" cxnId="{EAE79036-B4BF-4356-B13B-2F07E3DB810C}">
      <dgm:prSet/>
      <dgm:spPr/>
      <dgm:t>
        <a:bodyPr/>
        <a:lstStyle/>
        <a:p>
          <a:pPr algn="just"/>
          <a:endParaRPr lang="en-US" sz="2800" b="1">
            <a:solidFill>
              <a:srgbClr val="002060"/>
            </a:solidFill>
            <a:latin typeface="Times New Roman" panose="02020603050405020304" pitchFamily="18" charset="0"/>
            <a:cs typeface="Times New Roman" panose="02020603050405020304" pitchFamily="18" charset="0"/>
          </a:endParaRPr>
        </a:p>
      </dgm:t>
    </dgm:pt>
    <dgm:pt modelId="{5CA73661-5B1C-4C92-9AF6-8E61D2762A0A}">
      <dgm:prSet phldrT="[Text]" custT="1"/>
      <dgm:spPr/>
      <dgm:t>
        <a:bodyPr/>
        <a:lstStyle/>
        <a:p>
          <a:pPr algn="just"/>
          <a:r>
            <a:rPr lang="en-AU" sz="2800" b="1" smtClean="0">
              <a:latin typeface="Times New Roman" panose="02020603050405020304" pitchFamily="18" charset="0"/>
              <a:cs typeface="Times New Roman" panose="02020603050405020304" pitchFamily="18" charset="0"/>
            </a:rPr>
            <a:t>Các quan hệ lợi ích kinh tế ở Việt Nam.</a:t>
          </a:r>
          <a:endParaRPr lang="en-US" sz="2800" b="1">
            <a:latin typeface="Times New Roman" panose="02020603050405020304" pitchFamily="18" charset="0"/>
            <a:cs typeface="Times New Roman" panose="02020603050405020304" pitchFamily="18" charset="0"/>
          </a:endParaRPr>
        </a:p>
      </dgm:t>
    </dgm:pt>
    <dgm:pt modelId="{D2E5AFA9-BFEB-49E3-9927-346F0D0B14F7}" type="parTrans" cxnId="{532A4E06-9A95-4C63-B143-F92DA2ED9BE8}">
      <dgm:prSet/>
      <dgm:spPr/>
      <dgm:t>
        <a:bodyPr/>
        <a:lstStyle/>
        <a:p>
          <a:pPr algn="just"/>
          <a:endParaRPr lang="en-US" sz="2800" b="1">
            <a:solidFill>
              <a:srgbClr val="002060"/>
            </a:solidFill>
            <a:latin typeface="Times New Roman" panose="02020603050405020304" pitchFamily="18" charset="0"/>
            <a:cs typeface="Times New Roman" panose="02020603050405020304" pitchFamily="18" charset="0"/>
          </a:endParaRPr>
        </a:p>
      </dgm:t>
    </dgm:pt>
    <dgm:pt modelId="{AD3817AE-478F-4F9D-9950-06F6E76CF058}" type="sibTrans" cxnId="{532A4E06-9A95-4C63-B143-F92DA2ED9BE8}">
      <dgm:prSet/>
      <dgm:spPr/>
      <dgm:t>
        <a:bodyPr/>
        <a:lstStyle/>
        <a:p>
          <a:pPr algn="just"/>
          <a:endParaRPr lang="en-US" sz="2800" b="1">
            <a:solidFill>
              <a:srgbClr val="002060"/>
            </a:solidFill>
            <a:latin typeface="Times New Roman" panose="02020603050405020304" pitchFamily="18" charset="0"/>
            <a:cs typeface="Times New Roman" panose="02020603050405020304" pitchFamily="18" charset="0"/>
          </a:endParaRPr>
        </a:p>
      </dgm:t>
    </dgm:pt>
    <dgm:pt modelId="{053BD281-C347-486D-9646-4BF62FB4BB45}" type="pres">
      <dgm:prSet presAssocID="{7CE96F63-1336-40CA-9229-143ED93E92E5}" presName="Name0" presStyleCnt="0">
        <dgm:presLayoutVars>
          <dgm:chMax val="7"/>
          <dgm:chPref val="7"/>
          <dgm:dir/>
        </dgm:presLayoutVars>
      </dgm:prSet>
      <dgm:spPr/>
      <dgm:t>
        <a:bodyPr/>
        <a:lstStyle/>
        <a:p>
          <a:endParaRPr lang="en-US"/>
        </a:p>
      </dgm:t>
    </dgm:pt>
    <dgm:pt modelId="{3CD8BE2E-79C7-41C7-8927-D1C284756DDB}" type="pres">
      <dgm:prSet presAssocID="{7CE96F63-1336-40CA-9229-143ED93E92E5}" presName="Name1" presStyleCnt="0"/>
      <dgm:spPr/>
      <dgm:t>
        <a:bodyPr/>
        <a:lstStyle/>
        <a:p>
          <a:endParaRPr lang="en-US"/>
        </a:p>
      </dgm:t>
    </dgm:pt>
    <dgm:pt modelId="{B747D074-080C-4B76-B1A1-8A15887B9F08}" type="pres">
      <dgm:prSet presAssocID="{7CE96F63-1336-40CA-9229-143ED93E92E5}" presName="cycle" presStyleCnt="0"/>
      <dgm:spPr/>
      <dgm:t>
        <a:bodyPr/>
        <a:lstStyle/>
        <a:p>
          <a:endParaRPr lang="en-US"/>
        </a:p>
      </dgm:t>
    </dgm:pt>
    <dgm:pt modelId="{F9B21B42-8B7A-4E6C-8222-8A5776532FEB}" type="pres">
      <dgm:prSet presAssocID="{7CE96F63-1336-40CA-9229-143ED93E92E5}" presName="srcNode" presStyleLbl="node1" presStyleIdx="0" presStyleCnt="3"/>
      <dgm:spPr/>
      <dgm:t>
        <a:bodyPr/>
        <a:lstStyle/>
        <a:p>
          <a:endParaRPr lang="en-US"/>
        </a:p>
      </dgm:t>
    </dgm:pt>
    <dgm:pt modelId="{DB31B547-BABA-442C-A615-EC4C0141B44C}" type="pres">
      <dgm:prSet presAssocID="{7CE96F63-1336-40CA-9229-143ED93E92E5}" presName="conn" presStyleLbl="parChTrans1D2" presStyleIdx="0" presStyleCnt="1"/>
      <dgm:spPr/>
      <dgm:t>
        <a:bodyPr/>
        <a:lstStyle/>
        <a:p>
          <a:endParaRPr lang="en-US"/>
        </a:p>
      </dgm:t>
    </dgm:pt>
    <dgm:pt modelId="{A3B85858-23AC-4417-9252-58A489FD31B9}" type="pres">
      <dgm:prSet presAssocID="{7CE96F63-1336-40CA-9229-143ED93E92E5}" presName="extraNode" presStyleLbl="node1" presStyleIdx="0" presStyleCnt="3"/>
      <dgm:spPr/>
      <dgm:t>
        <a:bodyPr/>
        <a:lstStyle/>
        <a:p>
          <a:endParaRPr lang="en-US"/>
        </a:p>
      </dgm:t>
    </dgm:pt>
    <dgm:pt modelId="{912807E4-B3E2-4DD6-B5E1-5DFADAE19FD1}" type="pres">
      <dgm:prSet presAssocID="{7CE96F63-1336-40CA-9229-143ED93E92E5}" presName="dstNode" presStyleLbl="node1" presStyleIdx="0" presStyleCnt="3"/>
      <dgm:spPr/>
      <dgm:t>
        <a:bodyPr/>
        <a:lstStyle/>
        <a:p>
          <a:endParaRPr lang="en-US"/>
        </a:p>
      </dgm:t>
    </dgm:pt>
    <dgm:pt modelId="{F05571DF-3405-4F20-A017-0F3E9443BFBC}" type="pres">
      <dgm:prSet presAssocID="{E08F244B-AD2B-43E8-A004-79AA6D916CBC}" presName="text_1" presStyleLbl="node1" presStyleIdx="0" presStyleCnt="3" custScaleY="148392">
        <dgm:presLayoutVars>
          <dgm:bulletEnabled val="1"/>
        </dgm:presLayoutVars>
      </dgm:prSet>
      <dgm:spPr/>
      <dgm:t>
        <a:bodyPr/>
        <a:lstStyle/>
        <a:p>
          <a:endParaRPr lang="en-US"/>
        </a:p>
      </dgm:t>
    </dgm:pt>
    <dgm:pt modelId="{E78A618D-D924-4AE5-B95A-89DAC911D479}" type="pres">
      <dgm:prSet presAssocID="{E08F244B-AD2B-43E8-A004-79AA6D916CBC}" presName="accent_1" presStyleCnt="0"/>
      <dgm:spPr/>
      <dgm:t>
        <a:bodyPr/>
        <a:lstStyle/>
        <a:p>
          <a:endParaRPr lang="en-US"/>
        </a:p>
      </dgm:t>
    </dgm:pt>
    <dgm:pt modelId="{C8347562-AA1C-4205-8194-09262287E168}" type="pres">
      <dgm:prSet presAssocID="{E08F244B-AD2B-43E8-A004-79AA6D916CBC}" presName="accentRepeatNode" presStyleLbl="solidFgAcc1" presStyleIdx="0" presStyleCnt="3"/>
      <dgm:spPr/>
      <dgm:t>
        <a:bodyPr/>
        <a:lstStyle/>
        <a:p>
          <a:endParaRPr lang="en-US"/>
        </a:p>
      </dgm:t>
    </dgm:pt>
    <dgm:pt modelId="{80ECBC65-AF78-41F2-AFE3-A042FF5D1EA3}" type="pres">
      <dgm:prSet presAssocID="{4DC9947E-3974-4A39-A7FD-7E48E2F0DE9D}" presName="text_2" presStyleLbl="node1" presStyleIdx="1" presStyleCnt="3">
        <dgm:presLayoutVars>
          <dgm:bulletEnabled val="1"/>
        </dgm:presLayoutVars>
      </dgm:prSet>
      <dgm:spPr/>
      <dgm:t>
        <a:bodyPr/>
        <a:lstStyle/>
        <a:p>
          <a:endParaRPr lang="en-US"/>
        </a:p>
      </dgm:t>
    </dgm:pt>
    <dgm:pt modelId="{3C9C5841-B829-4FD8-A5ED-211714DB02D6}" type="pres">
      <dgm:prSet presAssocID="{4DC9947E-3974-4A39-A7FD-7E48E2F0DE9D}" presName="accent_2" presStyleCnt="0"/>
      <dgm:spPr/>
      <dgm:t>
        <a:bodyPr/>
        <a:lstStyle/>
        <a:p>
          <a:endParaRPr lang="en-US"/>
        </a:p>
      </dgm:t>
    </dgm:pt>
    <dgm:pt modelId="{5D8DABCB-00EC-4246-BA6F-22B8B0150B16}" type="pres">
      <dgm:prSet presAssocID="{4DC9947E-3974-4A39-A7FD-7E48E2F0DE9D}" presName="accentRepeatNode" presStyleLbl="solidFgAcc1" presStyleIdx="1" presStyleCnt="3"/>
      <dgm:spPr/>
      <dgm:t>
        <a:bodyPr/>
        <a:lstStyle/>
        <a:p>
          <a:endParaRPr lang="en-US"/>
        </a:p>
      </dgm:t>
    </dgm:pt>
    <dgm:pt modelId="{942F49F7-7596-4129-94FC-A3E66F91F7F4}" type="pres">
      <dgm:prSet presAssocID="{5CA73661-5B1C-4C92-9AF6-8E61D2762A0A}" presName="text_3" presStyleLbl="node1" presStyleIdx="2" presStyleCnt="3" custScaleY="170111">
        <dgm:presLayoutVars>
          <dgm:bulletEnabled val="1"/>
        </dgm:presLayoutVars>
      </dgm:prSet>
      <dgm:spPr/>
      <dgm:t>
        <a:bodyPr/>
        <a:lstStyle/>
        <a:p>
          <a:endParaRPr lang="en-US"/>
        </a:p>
      </dgm:t>
    </dgm:pt>
    <dgm:pt modelId="{BA0F2018-3894-46B9-9C4A-8EBBBDD0E25A}" type="pres">
      <dgm:prSet presAssocID="{5CA73661-5B1C-4C92-9AF6-8E61D2762A0A}" presName="accent_3" presStyleCnt="0"/>
      <dgm:spPr/>
      <dgm:t>
        <a:bodyPr/>
        <a:lstStyle/>
        <a:p>
          <a:endParaRPr lang="en-US"/>
        </a:p>
      </dgm:t>
    </dgm:pt>
    <dgm:pt modelId="{D4571624-6DF1-402E-BD3E-1DAA31A8DA4C}" type="pres">
      <dgm:prSet presAssocID="{5CA73661-5B1C-4C92-9AF6-8E61D2762A0A}" presName="accentRepeatNode" presStyleLbl="solidFgAcc1" presStyleIdx="2" presStyleCnt="3"/>
      <dgm:spPr/>
      <dgm:t>
        <a:bodyPr/>
        <a:lstStyle/>
        <a:p>
          <a:endParaRPr lang="en-US"/>
        </a:p>
      </dgm:t>
    </dgm:pt>
  </dgm:ptLst>
  <dgm:cxnLst>
    <dgm:cxn modelId="{AB8E755B-359C-428B-9036-27DEC824F0B8}" type="presOf" srcId="{7CE96F63-1336-40CA-9229-143ED93E92E5}" destId="{053BD281-C347-486D-9646-4BF62FB4BB45}" srcOrd="0" destOrd="0" presId="urn:microsoft.com/office/officeart/2008/layout/VerticalCurvedList"/>
    <dgm:cxn modelId="{DFA3D53D-88E0-4654-B0B5-E6E73BD0ACB9}" type="presOf" srcId="{D68C638B-FAA5-4717-906B-A651B8082EAC}" destId="{DB31B547-BABA-442C-A615-EC4C0141B44C}" srcOrd="0" destOrd="0" presId="urn:microsoft.com/office/officeart/2008/layout/VerticalCurvedList"/>
    <dgm:cxn modelId="{EAE79036-B4BF-4356-B13B-2F07E3DB810C}" srcId="{7CE96F63-1336-40CA-9229-143ED93E92E5}" destId="{4DC9947E-3974-4A39-A7FD-7E48E2F0DE9D}" srcOrd="1" destOrd="0" parTransId="{95D825DD-5DBA-4A40-8033-24AB84BFA32A}" sibTransId="{248528DC-1C87-46D0-929F-1C384CC34DC1}"/>
    <dgm:cxn modelId="{BF0FA76A-BEAD-400F-9BC2-3821E4A1575D}" srcId="{7CE96F63-1336-40CA-9229-143ED93E92E5}" destId="{E08F244B-AD2B-43E8-A004-79AA6D916CBC}" srcOrd="0" destOrd="0" parTransId="{ADCA0F27-8E0D-43C3-BC0F-8C9A6EB18769}" sibTransId="{D68C638B-FAA5-4717-906B-A651B8082EAC}"/>
    <dgm:cxn modelId="{7B0D8849-B9BE-4092-B52B-4E9FA420394D}" type="presOf" srcId="{4DC9947E-3974-4A39-A7FD-7E48E2F0DE9D}" destId="{80ECBC65-AF78-41F2-AFE3-A042FF5D1EA3}" srcOrd="0" destOrd="0" presId="urn:microsoft.com/office/officeart/2008/layout/VerticalCurvedList"/>
    <dgm:cxn modelId="{3484D128-5D52-41A8-9F91-442E058FED62}" type="presOf" srcId="{5CA73661-5B1C-4C92-9AF6-8E61D2762A0A}" destId="{942F49F7-7596-4129-94FC-A3E66F91F7F4}" srcOrd="0" destOrd="0" presId="urn:microsoft.com/office/officeart/2008/layout/VerticalCurvedList"/>
    <dgm:cxn modelId="{1F008959-0958-44BB-B8D0-F9BEFF34162E}" type="presOf" srcId="{E08F244B-AD2B-43E8-A004-79AA6D916CBC}" destId="{F05571DF-3405-4F20-A017-0F3E9443BFBC}" srcOrd="0" destOrd="0" presId="urn:microsoft.com/office/officeart/2008/layout/VerticalCurvedList"/>
    <dgm:cxn modelId="{532A4E06-9A95-4C63-B143-F92DA2ED9BE8}" srcId="{7CE96F63-1336-40CA-9229-143ED93E92E5}" destId="{5CA73661-5B1C-4C92-9AF6-8E61D2762A0A}" srcOrd="2" destOrd="0" parTransId="{D2E5AFA9-BFEB-49E3-9927-346F0D0B14F7}" sibTransId="{AD3817AE-478F-4F9D-9950-06F6E76CF058}"/>
    <dgm:cxn modelId="{2C1D8665-86D1-40BB-9AC6-209D7FEE607C}" type="presParOf" srcId="{053BD281-C347-486D-9646-4BF62FB4BB45}" destId="{3CD8BE2E-79C7-41C7-8927-D1C284756DDB}" srcOrd="0" destOrd="0" presId="urn:microsoft.com/office/officeart/2008/layout/VerticalCurvedList"/>
    <dgm:cxn modelId="{2652BCA8-6C1C-446E-A5C6-95FD846A290D}" type="presParOf" srcId="{3CD8BE2E-79C7-41C7-8927-D1C284756DDB}" destId="{B747D074-080C-4B76-B1A1-8A15887B9F08}" srcOrd="0" destOrd="0" presId="urn:microsoft.com/office/officeart/2008/layout/VerticalCurvedList"/>
    <dgm:cxn modelId="{21C3BFA6-FEC0-4B7D-A016-F4BA9CA49B43}" type="presParOf" srcId="{B747D074-080C-4B76-B1A1-8A15887B9F08}" destId="{F9B21B42-8B7A-4E6C-8222-8A5776532FEB}" srcOrd="0" destOrd="0" presId="urn:microsoft.com/office/officeart/2008/layout/VerticalCurvedList"/>
    <dgm:cxn modelId="{CC24C94F-B67E-4670-AD5D-9EE318758D4B}" type="presParOf" srcId="{B747D074-080C-4B76-B1A1-8A15887B9F08}" destId="{DB31B547-BABA-442C-A615-EC4C0141B44C}" srcOrd="1" destOrd="0" presId="urn:microsoft.com/office/officeart/2008/layout/VerticalCurvedList"/>
    <dgm:cxn modelId="{BDDDC814-A595-42DD-B2BF-95EF79941B98}" type="presParOf" srcId="{B747D074-080C-4B76-B1A1-8A15887B9F08}" destId="{A3B85858-23AC-4417-9252-58A489FD31B9}" srcOrd="2" destOrd="0" presId="urn:microsoft.com/office/officeart/2008/layout/VerticalCurvedList"/>
    <dgm:cxn modelId="{1216D545-FA19-4EBA-9E87-A799BC0A4C90}" type="presParOf" srcId="{B747D074-080C-4B76-B1A1-8A15887B9F08}" destId="{912807E4-B3E2-4DD6-B5E1-5DFADAE19FD1}" srcOrd="3" destOrd="0" presId="urn:microsoft.com/office/officeart/2008/layout/VerticalCurvedList"/>
    <dgm:cxn modelId="{085DC032-F8A4-49B4-A5A9-BAE3E08944A6}" type="presParOf" srcId="{3CD8BE2E-79C7-41C7-8927-D1C284756DDB}" destId="{F05571DF-3405-4F20-A017-0F3E9443BFBC}" srcOrd="1" destOrd="0" presId="urn:microsoft.com/office/officeart/2008/layout/VerticalCurvedList"/>
    <dgm:cxn modelId="{F7326692-DC64-4C8A-92AA-2759654674A6}" type="presParOf" srcId="{3CD8BE2E-79C7-41C7-8927-D1C284756DDB}" destId="{E78A618D-D924-4AE5-B95A-89DAC911D479}" srcOrd="2" destOrd="0" presId="urn:microsoft.com/office/officeart/2008/layout/VerticalCurvedList"/>
    <dgm:cxn modelId="{F946B7D0-0FA2-44D5-A037-18466EEAA6B7}" type="presParOf" srcId="{E78A618D-D924-4AE5-B95A-89DAC911D479}" destId="{C8347562-AA1C-4205-8194-09262287E168}" srcOrd="0" destOrd="0" presId="urn:microsoft.com/office/officeart/2008/layout/VerticalCurvedList"/>
    <dgm:cxn modelId="{9C907775-93E2-4DA0-B900-D28D6444A978}" type="presParOf" srcId="{3CD8BE2E-79C7-41C7-8927-D1C284756DDB}" destId="{80ECBC65-AF78-41F2-AFE3-A042FF5D1EA3}" srcOrd="3" destOrd="0" presId="urn:microsoft.com/office/officeart/2008/layout/VerticalCurvedList"/>
    <dgm:cxn modelId="{3DEEFB99-0736-43D0-A25F-550EF9F34FD8}" type="presParOf" srcId="{3CD8BE2E-79C7-41C7-8927-D1C284756DDB}" destId="{3C9C5841-B829-4FD8-A5ED-211714DB02D6}" srcOrd="4" destOrd="0" presId="urn:microsoft.com/office/officeart/2008/layout/VerticalCurvedList"/>
    <dgm:cxn modelId="{0BE8C1DD-387A-468C-9B62-807F41D57CE5}" type="presParOf" srcId="{3C9C5841-B829-4FD8-A5ED-211714DB02D6}" destId="{5D8DABCB-00EC-4246-BA6F-22B8B0150B16}" srcOrd="0" destOrd="0" presId="urn:microsoft.com/office/officeart/2008/layout/VerticalCurvedList"/>
    <dgm:cxn modelId="{79E793B8-4826-4CF8-8285-A6089ECE41D9}" type="presParOf" srcId="{3CD8BE2E-79C7-41C7-8927-D1C284756DDB}" destId="{942F49F7-7596-4129-94FC-A3E66F91F7F4}" srcOrd="5" destOrd="0" presId="urn:microsoft.com/office/officeart/2008/layout/VerticalCurvedList"/>
    <dgm:cxn modelId="{E9C0706A-D6F5-46A9-B72F-AFF5DDAECFF2}" type="presParOf" srcId="{3CD8BE2E-79C7-41C7-8927-D1C284756DDB}" destId="{BA0F2018-3894-46B9-9C4A-8EBBBDD0E25A}" srcOrd="6" destOrd="0" presId="urn:microsoft.com/office/officeart/2008/layout/VerticalCurvedList"/>
    <dgm:cxn modelId="{EB47F1CF-E22E-4232-BE64-B2C7DDCE35AD}" type="presParOf" srcId="{BA0F2018-3894-46B9-9C4A-8EBBBDD0E25A}" destId="{D4571624-6DF1-402E-BD3E-1DAA31A8DA4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CC7A99C-7829-4C23-B514-AA0B56F9B4E8}" type="doc">
      <dgm:prSet loTypeId="urn:microsoft.com/office/officeart/2008/layout/RadialCluster" loCatId="relationship" qsTypeId="urn:microsoft.com/office/officeart/2005/8/quickstyle/3d2" qsCatId="3D" csTypeId="urn:microsoft.com/office/officeart/2005/8/colors/colorful5" csCatId="colorful" phldr="1"/>
      <dgm:spPr/>
      <dgm:t>
        <a:bodyPr/>
        <a:lstStyle/>
        <a:p>
          <a:endParaRPr lang="en-US"/>
        </a:p>
      </dgm:t>
    </dgm:pt>
    <dgm:pt modelId="{33D66178-C073-44B9-8B52-101AB41FAE5C}">
      <dgm:prSet phldrT="[Text]" custT="1"/>
      <dgm:spPr/>
      <dgm:t>
        <a:bodyPr/>
        <a:lstStyle/>
        <a:p>
          <a:pPr>
            <a:lnSpc>
              <a:spcPct val="100000"/>
            </a:lnSpc>
            <a:spcAft>
              <a:spcPts val="0"/>
            </a:spcAft>
          </a:pPr>
          <a:r>
            <a:rPr lang="en-AU" sz="2400" b="1" smtClean="0">
              <a:solidFill>
                <a:schemeClr val="tx2">
                  <a:lumMod val="75000"/>
                </a:schemeClr>
              </a:solidFill>
              <a:latin typeface="Times New Roman" panose="02020603050405020304" pitchFamily="18" charset="0"/>
              <a:cs typeface="Times New Roman" panose="02020603050405020304" pitchFamily="18" charset="0"/>
            </a:rPr>
            <a:t>Bản chất của </a:t>
          </a:r>
        </a:p>
        <a:p>
          <a:pPr>
            <a:lnSpc>
              <a:spcPct val="100000"/>
            </a:lnSpc>
            <a:spcAft>
              <a:spcPts val="0"/>
            </a:spcAft>
          </a:pPr>
          <a:r>
            <a:rPr lang="en-AU" sz="2400" b="1" smtClean="0">
              <a:solidFill>
                <a:schemeClr val="tx2">
                  <a:lumMod val="75000"/>
                </a:schemeClr>
              </a:solidFill>
              <a:latin typeface="Times New Roman" panose="02020603050405020304" pitchFamily="18" charset="0"/>
              <a:cs typeface="Times New Roman" panose="02020603050405020304" pitchFamily="18" charset="0"/>
            </a:rPr>
            <a:t>thể chế</a:t>
          </a:r>
          <a:endParaRPr lang="en-US" sz="2400" b="1">
            <a:solidFill>
              <a:schemeClr val="tx2">
                <a:lumMod val="75000"/>
              </a:schemeClr>
            </a:solidFill>
            <a:latin typeface="Times New Roman" panose="02020603050405020304" pitchFamily="18" charset="0"/>
            <a:cs typeface="Times New Roman" panose="02020603050405020304" pitchFamily="18" charset="0"/>
          </a:endParaRPr>
        </a:p>
      </dgm:t>
    </dgm:pt>
    <dgm:pt modelId="{B343A97B-69E3-452E-872D-F9BEB90AFB67}" type="parTrans" cxnId="{546E706A-03FA-44CC-8216-49EB4813D6CB}">
      <dgm:prSet/>
      <dgm:spPr/>
      <dgm:t>
        <a:bodyPr/>
        <a:lstStyle/>
        <a:p>
          <a:endParaRPr lang="en-US">
            <a:solidFill>
              <a:schemeClr val="tx2">
                <a:lumMod val="75000"/>
              </a:schemeClr>
            </a:solidFill>
          </a:endParaRPr>
        </a:p>
      </dgm:t>
    </dgm:pt>
    <dgm:pt modelId="{E9F2E217-B810-478A-A2B9-F342CF248DDA}" type="sibTrans" cxnId="{546E706A-03FA-44CC-8216-49EB4813D6CB}">
      <dgm:prSet/>
      <dgm:spPr/>
      <dgm:t>
        <a:bodyPr/>
        <a:lstStyle/>
        <a:p>
          <a:endParaRPr lang="en-US">
            <a:solidFill>
              <a:schemeClr val="tx2">
                <a:lumMod val="75000"/>
              </a:schemeClr>
            </a:solidFill>
          </a:endParaRPr>
        </a:p>
      </dgm:t>
    </dgm:pt>
    <dgm:pt modelId="{BEB9E465-6BC5-46AE-AFE2-53AF6BFCADA6}">
      <dgm:prSet phldrT="[Text]" custT="1"/>
      <dgm:spPr/>
      <dgm:t>
        <a:bodyPr/>
        <a:lstStyle/>
        <a:p>
          <a:r>
            <a:rPr lang="en-US" sz="1800" smtClean="0">
              <a:solidFill>
                <a:schemeClr val="tx2">
                  <a:lumMod val="75000"/>
                </a:schemeClr>
              </a:solidFill>
              <a:latin typeface="Times New Roman" panose="02020603050405020304" pitchFamily="18" charset="0"/>
              <a:ea typeface="Calibri" panose="020F0502020204030204" pitchFamily="34" charset="0"/>
              <a:cs typeface="Times New Roman" panose="02020603050405020304" pitchFamily="18" charset="0"/>
            </a:rPr>
            <a:t>Thể chế là khung khổ trật tự trong đó có các quan hệ của con người được cấu trúc theo một cách thức nhất định trên cơ sở nhận thức và vận dụng các quy luật khách quan.</a:t>
          </a:r>
          <a:endParaRPr lang="en-US" sz="1800">
            <a:solidFill>
              <a:schemeClr val="tx2">
                <a:lumMod val="75000"/>
              </a:schemeClr>
            </a:solidFill>
          </a:endParaRPr>
        </a:p>
      </dgm:t>
    </dgm:pt>
    <dgm:pt modelId="{846952CE-3657-4EFF-AF32-907140DFF058}" type="parTrans" cxnId="{B2B41476-ACE0-4EA8-9A50-6176FA4917D8}">
      <dgm:prSet/>
      <dgm:spPr/>
      <dgm:t>
        <a:bodyPr/>
        <a:lstStyle/>
        <a:p>
          <a:endParaRPr lang="en-US">
            <a:solidFill>
              <a:schemeClr val="tx2">
                <a:lumMod val="75000"/>
              </a:schemeClr>
            </a:solidFill>
          </a:endParaRPr>
        </a:p>
      </dgm:t>
    </dgm:pt>
    <dgm:pt modelId="{B4B57C6C-30DB-417A-BA05-B63F1C0EBDD0}" type="sibTrans" cxnId="{B2B41476-ACE0-4EA8-9A50-6176FA4917D8}">
      <dgm:prSet/>
      <dgm:spPr/>
      <dgm:t>
        <a:bodyPr/>
        <a:lstStyle/>
        <a:p>
          <a:endParaRPr lang="en-US">
            <a:solidFill>
              <a:schemeClr val="tx2">
                <a:lumMod val="75000"/>
              </a:schemeClr>
            </a:solidFill>
          </a:endParaRPr>
        </a:p>
      </dgm:t>
    </dgm:pt>
    <dgm:pt modelId="{F93D6AD6-B569-4AAE-8919-0EAE6C758D6C}">
      <dgm:prSet phldrT="[Text]"/>
      <dgm:spPr/>
      <dgm:t>
        <a:bodyPr/>
        <a:lstStyle/>
        <a:p>
          <a:r>
            <a:rPr lang="en-US" smtClean="0">
              <a:solidFill>
                <a:schemeClr val="tx2">
                  <a:lumMod val="75000"/>
                </a:schemeClr>
              </a:solidFill>
              <a:latin typeface="Times New Roman" panose="02020603050405020304" pitchFamily="18" charset="0"/>
              <a:ea typeface="Calibri" panose="020F0502020204030204" pitchFamily="34" charset="0"/>
              <a:cs typeface="Times New Roman" panose="02020603050405020304" pitchFamily="18" charset="0"/>
            </a:rPr>
            <a:t>Thể chế xác định các quy tắc, luật lệ của con người trong một khung khổ nhất định.</a:t>
          </a:r>
          <a:endParaRPr lang="en-US">
            <a:solidFill>
              <a:schemeClr val="tx2">
                <a:lumMod val="75000"/>
              </a:schemeClr>
            </a:solidFill>
          </a:endParaRPr>
        </a:p>
      </dgm:t>
    </dgm:pt>
    <dgm:pt modelId="{FEC0F581-0EA7-41A5-9608-D230CDFBD0F5}" type="parTrans" cxnId="{DB66DFAD-CD42-4020-84E6-77B6B10D21F7}">
      <dgm:prSet/>
      <dgm:spPr/>
      <dgm:t>
        <a:bodyPr/>
        <a:lstStyle/>
        <a:p>
          <a:endParaRPr lang="en-US">
            <a:solidFill>
              <a:schemeClr val="tx2">
                <a:lumMod val="75000"/>
              </a:schemeClr>
            </a:solidFill>
          </a:endParaRPr>
        </a:p>
      </dgm:t>
    </dgm:pt>
    <dgm:pt modelId="{5C327ECB-4A18-4440-A449-61134F55FEE6}" type="sibTrans" cxnId="{DB66DFAD-CD42-4020-84E6-77B6B10D21F7}">
      <dgm:prSet/>
      <dgm:spPr/>
      <dgm:t>
        <a:bodyPr/>
        <a:lstStyle/>
        <a:p>
          <a:endParaRPr lang="en-US">
            <a:solidFill>
              <a:schemeClr val="tx2">
                <a:lumMod val="75000"/>
              </a:schemeClr>
            </a:solidFill>
          </a:endParaRPr>
        </a:p>
      </dgm:t>
    </dgm:pt>
    <dgm:pt modelId="{29ECECB0-818F-49F0-A7DF-A55F76AD44B8}">
      <dgm:prSet phldrT="[Text]" custT="1"/>
      <dgm:spPr/>
      <dgm:t>
        <a:bodyPr/>
        <a:lstStyle/>
        <a:p>
          <a:r>
            <a:rPr lang="en-US" sz="1800" smtClean="0">
              <a:solidFill>
                <a:schemeClr val="tx2">
                  <a:lumMod val="75000"/>
                </a:schemeClr>
              </a:solidFill>
              <a:latin typeface="Times New Roman" panose="02020603050405020304" pitchFamily="18" charset="0"/>
              <a:ea typeface="Calibri" panose="020F0502020204030204" pitchFamily="34" charset="0"/>
              <a:cs typeface="Times New Roman" panose="02020603050405020304" pitchFamily="18" charset="0"/>
            </a:rPr>
            <a:t>Thể chế là thiết chế hay tổ chức cho các thực thể tham gia vào việc thực thi các quy tắc hay chịu sự ràng buộc của các quy tắc, luật lệ.</a:t>
          </a:r>
          <a:endParaRPr lang="en-US" sz="1800">
            <a:solidFill>
              <a:schemeClr val="tx2">
                <a:lumMod val="75000"/>
              </a:schemeClr>
            </a:solidFill>
          </a:endParaRPr>
        </a:p>
      </dgm:t>
    </dgm:pt>
    <dgm:pt modelId="{65D2358D-6D4D-4718-A4D7-988DE6D6588A}" type="parTrans" cxnId="{6D9F5408-41D2-445F-AA00-031D6DC359CF}">
      <dgm:prSet/>
      <dgm:spPr/>
      <dgm:t>
        <a:bodyPr/>
        <a:lstStyle/>
        <a:p>
          <a:endParaRPr lang="en-US">
            <a:solidFill>
              <a:schemeClr val="tx2">
                <a:lumMod val="75000"/>
              </a:schemeClr>
            </a:solidFill>
          </a:endParaRPr>
        </a:p>
      </dgm:t>
    </dgm:pt>
    <dgm:pt modelId="{BBE33216-6E6C-4BD8-99D7-D093EC370A20}" type="sibTrans" cxnId="{6D9F5408-41D2-445F-AA00-031D6DC359CF}">
      <dgm:prSet/>
      <dgm:spPr/>
      <dgm:t>
        <a:bodyPr/>
        <a:lstStyle/>
        <a:p>
          <a:endParaRPr lang="en-US">
            <a:solidFill>
              <a:schemeClr val="tx2">
                <a:lumMod val="75000"/>
              </a:schemeClr>
            </a:solidFill>
          </a:endParaRPr>
        </a:p>
      </dgm:t>
    </dgm:pt>
    <dgm:pt modelId="{278B3E71-8DE2-4658-8DC7-7B3B834D6675}" type="pres">
      <dgm:prSet presAssocID="{ACC7A99C-7829-4C23-B514-AA0B56F9B4E8}" presName="Name0" presStyleCnt="0">
        <dgm:presLayoutVars>
          <dgm:chMax val="1"/>
          <dgm:chPref val="1"/>
          <dgm:dir/>
          <dgm:animOne val="branch"/>
          <dgm:animLvl val="lvl"/>
        </dgm:presLayoutVars>
      </dgm:prSet>
      <dgm:spPr/>
      <dgm:t>
        <a:bodyPr/>
        <a:lstStyle/>
        <a:p>
          <a:endParaRPr lang="en-US"/>
        </a:p>
      </dgm:t>
    </dgm:pt>
    <dgm:pt modelId="{2C134A11-D61B-40BA-B627-66072EFCD759}" type="pres">
      <dgm:prSet presAssocID="{33D66178-C073-44B9-8B52-101AB41FAE5C}" presName="singleCycle" presStyleCnt="0"/>
      <dgm:spPr/>
    </dgm:pt>
    <dgm:pt modelId="{12137C7B-DE5F-424C-B75F-7EE7FB0ED724}" type="pres">
      <dgm:prSet presAssocID="{33D66178-C073-44B9-8B52-101AB41FAE5C}" presName="singleCenter" presStyleLbl="node1" presStyleIdx="0" presStyleCnt="4" custScaleX="92361" custScaleY="75190" custLinFactNeighborX="1064" custLinFactNeighborY="-10493">
        <dgm:presLayoutVars>
          <dgm:chMax val="7"/>
          <dgm:chPref val="7"/>
        </dgm:presLayoutVars>
      </dgm:prSet>
      <dgm:spPr/>
      <dgm:t>
        <a:bodyPr/>
        <a:lstStyle/>
        <a:p>
          <a:endParaRPr lang="en-US"/>
        </a:p>
      </dgm:t>
    </dgm:pt>
    <dgm:pt modelId="{B2E4D699-7C99-42C7-8FE8-77FC397569A2}" type="pres">
      <dgm:prSet presAssocID="{846952CE-3657-4EFF-AF32-907140DFF058}" presName="Name56" presStyleLbl="parChTrans1D2" presStyleIdx="0" presStyleCnt="3"/>
      <dgm:spPr/>
      <dgm:t>
        <a:bodyPr/>
        <a:lstStyle/>
        <a:p>
          <a:endParaRPr lang="en-US"/>
        </a:p>
      </dgm:t>
    </dgm:pt>
    <dgm:pt modelId="{0A98B8E3-1665-4D76-960B-6B68C47791CE}" type="pres">
      <dgm:prSet presAssocID="{BEB9E465-6BC5-46AE-AFE2-53AF6BFCADA6}" presName="text0" presStyleLbl="node1" presStyleIdx="1" presStyleCnt="4" custScaleX="266044" custScaleY="140710">
        <dgm:presLayoutVars>
          <dgm:bulletEnabled val="1"/>
        </dgm:presLayoutVars>
      </dgm:prSet>
      <dgm:spPr/>
      <dgm:t>
        <a:bodyPr/>
        <a:lstStyle/>
        <a:p>
          <a:endParaRPr lang="en-US"/>
        </a:p>
      </dgm:t>
    </dgm:pt>
    <dgm:pt modelId="{56CF1F8B-77EE-4AA4-BC85-9005CB29B6A0}" type="pres">
      <dgm:prSet presAssocID="{FEC0F581-0EA7-41A5-9608-D230CDFBD0F5}" presName="Name56" presStyleLbl="parChTrans1D2" presStyleIdx="1" presStyleCnt="3"/>
      <dgm:spPr/>
      <dgm:t>
        <a:bodyPr/>
        <a:lstStyle/>
        <a:p>
          <a:endParaRPr lang="en-US"/>
        </a:p>
      </dgm:t>
    </dgm:pt>
    <dgm:pt modelId="{FCAB618D-6869-4C01-A311-903CC567FF40}" type="pres">
      <dgm:prSet presAssocID="{F93D6AD6-B569-4AAE-8919-0EAE6C758D6C}" presName="text0" presStyleLbl="node1" presStyleIdx="2" presStyleCnt="4" custScaleX="186086" custScaleY="140710">
        <dgm:presLayoutVars>
          <dgm:bulletEnabled val="1"/>
        </dgm:presLayoutVars>
      </dgm:prSet>
      <dgm:spPr/>
      <dgm:t>
        <a:bodyPr/>
        <a:lstStyle/>
        <a:p>
          <a:endParaRPr lang="en-US"/>
        </a:p>
      </dgm:t>
    </dgm:pt>
    <dgm:pt modelId="{DEB5F218-D799-454B-B974-122BBC25506A}" type="pres">
      <dgm:prSet presAssocID="{65D2358D-6D4D-4718-A4D7-988DE6D6588A}" presName="Name56" presStyleLbl="parChTrans1D2" presStyleIdx="2" presStyleCnt="3"/>
      <dgm:spPr/>
      <dgm:t>
        <a:bodyPr/>
        <a:lstStyle/>
        <a:p>
          <a:endParaRPr lang="en-US"/>
        </a:p>
      </dgm:t>
    </dgm:pt>
    <dgm:pt modelId="{83B423CB-F9DC-4BEB-B39A-57E379F9D105}" type="pres">
      <dgm:prSet presAssocID="{29ECECB0-818F-49F0-A7DF-A55F76AD44B8}" presName="text0" presStyleLbl="node1" presStyleIdx="3" presStyleCnt="4" custScaleX="227587" custScaleY="140710">
        <dgm:presLayoutVars>
          <dgm:bulletEnabled val="1"/>
        </dgm:presLayoutVars>
      </dgm:prSet>
      <dgm:spPr/>
      <dgm:t>
        <a:bodyPr/>
        <a:lstStyle/>
        <a:p>
          <a:endParaRPr lang="en-US"/>
        </a:p>
      </dgm:t>
    </dgm:pt>
  </dgm:ptLst>
  <dgm:cxnLst>
    <dgm:cxn modelId="{DDD2B176-4CC9-4B90-846E-03C5A2AC0E5C}" type="presOf" srcId="{ACC7A99C-7829-4C23-B514-AA0B56F9B4E8}" destId="{278B3E71-8DE2-4658-8DC7-7B3B834D6675}" srcOrd="0" destOrd="0" presId="urn:microsoft.com/office/officeart/2008/layout/RadialCluster"/>
    <dgm:cxn modelId="{6D9F5408-41D2-445F-AA00-031D6DC359CF}" srcId="{33D66178-C073-44B9-8B52-101AB41FAE5C}" destId="{29ECECB0-818F-49F0-A7DF-A55F76AD44B8}" srcOrd="2" destOrd="0" parTransId="{65D2358D-6D4D-4718-A4D7-988DE6D6588A}" sibTransId="{BBE33216-6E6C-4BD8-99D7-D093EC370A20}"/>
    <dgm:cxn modelId="{9A77E11F-6670-4F0E-8F04-E7202AC2D384}" type="presOf" srcId="{846952CE-3657-4EFF-AF32-907140DFF058}" destId="{B2E4D699-7C99-42C7-8FE8-77FC397569A2}" srcOrd="0" destOrd="0" presId="urn:microsoft.com/office/officeart/2008/layout/RadialCluster"/>
    <dgm:cxn modelId="{BAADB862-BC6F-48DB-A2C7-CE8A43BDA707}" type="presOf" srcId="{BEB9E465-6BC5-46AE-AFE2-53AF6BFCADA6}" destId="{0A98B8E3-1665-4D76-960B-6B68C47791CE}" srcOrd="0" destOrd="0" presId="urn:microsoft.com/office/officeart/2008/layout/RadialCluster"/>
    <dgm:cxn modelId="{546E706A-03FA-44CC-8216-49EB4813D6CB}" srcId="{ACC7A99C-7829-4C23-B514-AA0B56F9B4E8}" destId="{33D66178-C073-44B9-8B52-101AB41FAE5C}" srcOrd="0" destOrd="0" parTransId="{B343A97B-69E3-452E-872D-F9BEB90AFB67}" sibTransId="{E9F2E217-B810-478A-A2B9-F342CF248DDA}"/>
    <dgm:cxn modelId="{90BABF4B-2E32-44B3-B277-833794453642}" type="presOf" srcId="{FEC0F581-0EA7-41A5-9608-D230CDFBD0F5}" destId="{56CF1F8B-77EE-4AA4-BC85-9005CB29B6A0}" srcOrd="0" destOrd="0" presId="urn:microsoft.com/office/officeart/2008/layout/RadialCluster"/>
    <dgm:cxn modelId="{B582F5DF-366C-4608-AA8A-4810CDDDD661}" type="presOf" srcId="{65D2358D-6D4D-4718-A4D7-988DE6D6588A}" destId="{DEB5F218-D799-454B-B974-122BBC25506A}" srcOrd="0" destOrd="0" presId="urn:microsoft.com/office/officeart/2008/layout/RadialCluster"/>
    <dgm:cxn modelId="{DB66DFAD-CD42-4020-84E6-77B6B10D21F7}" srcId="{33D66178-C073-44B9-8B52-101AB41FAE5C}" destId="{F93D6AD6-B569-4AAE-8919-0EAE6C758D6C}" srcOrd="1" destOrd="0" parTransId="{FEC0F581-0EA7-41A5-9608-D230CDFBD0F5}" sibTransId="{5C327ECB-4A18-4440-A449-61134F55FEE6}"/>
    <dgm:cxn modelId="{D0F0B28D-9BBA-49EC-9B70-49C51669F605}" type="presOf" srcId="{33D66178-C073-44B9-8B52-101AB41FAE5C}" destId="{12137C7B-DE5F-424C-B75F-7EE7FB0ED724}" srcOrd="0" destOrd="0" presId="urn:microsoft.com/office/officeart/2008/layout/RadialCluster"/>
    <dgm:cxn modelId="{B2B41476-ACE0-4EA8-9A50-6176FA4917D8}" srcId="{33D66178-C073-44B9-8B52-101AB41FAE5C}" destId="{BEB9E465-6BC5-46AE-AFE2-53AF6BFCADA6}" srcOrd="0" destOrd="0" parTransId="{846952CE-3657-4EFF-AF32-907140DFF058}" sibTransId="{B4B57C6C-30DB-417A-BA05-B63F1C0EBDD0}"/>
    <dgm:cxn modelId="{7213CBDE-A314-4730-8B8A-9C4CD801B855}" type="presOf" srcId="{29ECECB0-818F-49F0-A7DF-A55F76AD44B8}" destId="{83B423CB-F9DC-4BEB-B39A-57E379F9D105}" srcOrd="0" destOrd="0" presId="urn:microsoft.com/office/officeart/2008/layout/RadialCluster"/>
    <dgm:cxn modelId="{D602F961-C451-4034-A9EE-D5849E8B3CAF}" type="presOf" srcId="{F93D6AD6-B569-4AAE-8919-0EAE6C758D6C}" destId="{FCAB618D-6869-4C01-A311-903CC567FF40}" srcOrd="0" destOrd="0" presId="urn:microsoft.com/office/officeart/2008/layout/RadialCluster"/>
    <dgm:cxn modelId="{B2D13CC6-DE8B-4D6D-9102-FFA1DAAE99BA}" type="presParOf" srcId="{278B3E71-8DE2-4658-8DC7-7B3B834D6675}" destId="{2C134A11-D61B-40BA-B627-66072EFCD759}" srcOrd="0" destOrd="0" presId="urn:microsoft.com/office/officeart/2008/layout/RadialCluster"/>
    <dgm:cxn modelId="{437FAC11-E2E0-46BC-A87F-F91841C60748}" type="presParOf" srcId="{2C134A11-D61B-40BA-B627-66072EFCD759}" destId="{12137C7B-DE5F-424C-B75F-7EE7FB0ED724}" srcOrd="0" destOrd="0" presId="urn:microsoft.com/office/officeart/2008/layout/RadialCluster"/>
    <dgm:cxn modelId="{84F2330E-3E4B-4B95-8479-547340F99087}" type="presParOf" srcId="{2C134A11-D61B-40BA-B627-66072EFCD759}" destId="{B2E4D699-7C99-42C7-8FE8-77FC397569A2}" srcOrd="1" destOrd="0" presId="urn:microsoft.com/office/officeart/2008/layout/RadialCluster"/>
    <dgm:cxn modelId="{EC23F5EE-EF57-49C0-AB1B-2D5E0D0C81A8}" type="presParOf" srcId="{2C134A11-D61B-40BA-B627-66072EFCD759}" destId="{0A98B8E3-1665-4D76-960B-6B68C47791CE}" srcOrd="2" destOrd="0" presId="urn:microsoft.com/office/officeart/2008/layout/RadialCluster"/>
    <dgm:cxn modelId="{90FC240C-D70B-4072-B141-2686941D93D7}" type="presParOf" srcId="{2C134A11-D61B-40BA-B627-66072EFCD759}" destId="{56CF1F8B-77EE-4AA4-BC85-9005CB29B6A0}" srcOrd="3" destOrd="0" presId="urn:microsoft.com/office/officeart/2008/layout/RadialCluster"/>
    <dgm:cxn modelId="{BCE3C299-C905-419A-B0CF-666F7D16A0B8}" type="presParOf" srcId="{2C134A11-D61B-40BA-B627-66072EFCD759}" destId="{FCAB618D-6869-4C01-A311-903CC567FF40}" srcOrd="4" destOrd="0" presId="urn:microsoft.com/office/officeart/2008/layout/RadialCluster"/>
    <dgm:cxn modelId="{7B84F607-67EF-40C6-92D4-248774BCF7E9}" type="presParOf" srcId="{2C134A11-D61B-40BA-B627-66072EFCD759}" destId="{DEB5F218-D799-454B-B974-122BBC25506A}" srcOrd="5" destOrd="0" presId="urn:microsoft.com/office/officeart/2008/layout/RadialCluster"/>
    <dgm:cxn modelId="{EA4BB5E3-134C-447C-8C0E-8D49C946D4F2}" type="presParOf" srcId="{2C134A11-D61B-40BA-B627-66072EFCD759}" destId="{83B423CB-F9DC-4BEB-B39A-57E379F9D105}"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EA09BF5-8472-4874-951E-CF24158ED48F}" type="doc">
      <dgm:prSet loTypeId="urn:microsoft.com/office/officeart/2005/8/layout/matrix3" loCatId="matrix" qsTypeId="urn:microsoft.com/office/officeart/2005/8/quickstyle/3d2" qsCatId="3D" csTypeId="urn:microsoft.com/office/officeart/2005/8/colors/colorful5" csCatId="colorful" phldr="1"/>
      <dgm:spPr/>
      <dgm:t>
        <a:bodyPr/>
        <a:lstStyle/>
        <a:p>
          <a:endParaRPr lang="en-US"/>
        </a:p>
      </dgm:t>
    </dgm:pt>
    <dgm:pt modelId="{5D6660FE-D06D-4BFF-BC39-C0CA4B439905}">
      <dgm:prSet phldrT="[Text]" custT="1"/>
      <dgm:spPr/>
      <dgm:t>
        <a:bodyPr/>
        <a:lstStyle/>
        <a:p>
          <a:r>
            <a:rPr lang="en-AU" sz="1800" smtClean="0">
              <a:solidFill>
                <a:schemeClr val="tx1"/>
              </a:solidFill>
              <a:latin typeface="Times New Roman" panose="02020603050405020304" pitchFamily="18" charset="0"/>
              <a:cs typeface="Times New Roman" panose="02020603050405020304" pitchFamily="18" charset="0"/>
            </a:rPr>
            <a:t>C</a:t>
          </a:r>
          <a:r>
            <a:rPr lang="vi-VN" sz="1800" smtClean="0">
              <a:solidFill>
                <a:schemeClr val="tx1"/>
              </a:solidFill>
              <a:latin typeface="Times New Roman" panose="02020603050405020304" pitchFamily="18" charset="0"/>
              <a:cs typeface="Times New Roman" panose="02020603050405020304" pitchFamily="18" charset="0"/>
            </a:rPr>
            <a:t>ác đạo luật, quy chế, quy tắc, chuẩn mực về </a:t>
          </a:r>
          <a:r>
            <a:rPr lang="en-AU" sz="1800" smtClean="0">
              <a:solidFill>
                <a:schemeClr val="tx1"/>
              </a:solidFill>
              <a:latin typeface="Times New Roman" panose="02020603050405020304" pitchFamily="18" charset="0"/>
              <a:cs typeface="Times New Roman" panose="02020603050405020304" pitchFamily="18" charset="0"/>
            </a:rPr>
            <a:t>kinh tế </a:t>
          </a:r>
          <a:r>
            <a:rPr lang="vi-VN" sz="1800" smtClean="0">
              <a:solidFill>
                <a:schemeClr val="tx1"/>
              </a:solidFill>
              <a:latin typeface="Times New Roman" panose="02020603050405020304" pitchFamily="18" charset="0"/>
              <a:cs typeface="Times New Roman" panose="02020603050405020304" pitchFamily="18" charset="0"/>
            </a:rPr>
            <a:t>gắn với các chế tài về xử lý vi phạm</a:t>
          </a:r>
          <a:r>
            <a:rPr lang="en-AU" sz="1800" smtClean="0">
              <a:solidFill>
                <a:schemeClr val="tx1"/>
              </a:solidFill>
              <a:latin typeface="Times New Roman" panose="02020603050405020304" pitchFamily="18" charset="0"/>
              <a:cs typeface="Times New Roman" panose="02020603050405020304" pitchFamily="18" charset="0"/>
            </a:rPr>
            <a:t>.</a:t>
          </a:r>
          <a:endParaRPr lang="en-US" sz="1800">
            <a:solidFill>
              <a:schemeClr val="tx1"/>
            </a:solidFill>
            <a:latin typeface="Times New Roman" panose="02020603050405020304" pitchFamily="18" charset="0"/>
            <a:cs typeface="Times New Roman" panose="02020603050405020304" pitchFamily="18" charset="0"/>
          </a:endParaRPr>
        </a:p>
      </dgm:t>
    </dgm:pt>
    <dgm:pt modelId="{F2608F75-D3D3-439A-B5AB-CDC8DACC75C8}" type="parTrans" cxnId="{35070792-E189-4265-B2D2-19500F6FE28B}">
      <dgm:prSet/>
      <dgm:spPr/>
      <dgm:t>
        <a:bodyPr/>
        <a:lstStyle/>
        <a:p>
          <a:endParaRPr lang="en-US" sz="2400">
            <a:solidFill>
              <a:schemeClr val="tx1"/>
            </a:solidFill>
            <a:latin typeface="Times New Roman" panose="02020603050405020304" pitchFamily="18" charset="0"/>
            <a:cs typeface="Times New Roman" panose="02020603050405020304" pitchFamily="18" charset="0"/>
          </a:endParaRPr>
        </a:p>
      </dgm:t>
    </dgm:pt>
    <dgm:pt modelId="{09CA79AD-125A-4ED1-838A-DF4277D5F3FA}" type="sibTrans" cxnId="{35070792-E189-4265-B2D2-19500F6FE28B}">
      <dgm:prSet/>
      <dgm:spPr/>
      <dgm:t>
        <a:bodyPr/>
        <a:lstStyle/>
        <a:p>
          <a:endParaRPr lang="en-US" sz="2400">
            <a:solidFill>
              <a:schemeClr val="tx1"/>
            </a:solidFill>
            <a:latin typeface="Times New Roman" panose="02020603050405020304" pitchFamily="18" charset="0"/>
            <a:cs typeface="Times New Roman" panose="02020603050405020304" pitchFamily="18" charset="0"/>
          </a:endParaRPr>
        </a:p>
      </dgm:t>
    </dgm:pt>
    <dgm:pt modelId="{F479BDE2-8917-4B84-BDB0-B0E5BCF45FB7}">
      <dgm:prSet phldrT="[Text]" custT="1"/>
      <dgm:spPr/>
      <dgm:t>
        <a:bodyPr/>
        <a:lstStyle/>
        <a:p>
          <a:r>
            <a:rPr lang="en-AU" sz="1800" smtClean="0">
              <a:solidFill>
                <a:schemeClr val="tx1"/>
              </a:solidFill>
              <a:latin typeface="Times New Roman" panose="02020603050405020304" pitchFamily="18" charset="0"/>
              <a:cs typeface="Times New Roman" panose="02020603050405020304" pitchFamily="18" charset="0"/>
            </a:rPr>
            <a:t>C</a:t>
          </a:r>
          <a:r>
            <a:rPr lang="vi-VN" sz="1800" smtClean="0">
              <a:solidFill>
                <a:schemeClr val="tx1"/>
              </a:solidFill>
              <a:latin typeface="Times New Roman" panose="02020603050405020304" pitchFamily="18" charset="0"/>
              <a:cs typeface="Times New Roman" panose="02020603050405020304" pitchFamily="18" charset="0"/>
            </a:rPr>
            <a:t>ác tổ chức </a:t>
          </a:r>
          <a:r>
            <a:rPr lang="en-AU" sz="1800" smtClean="0">
              <a:solidFill>
                <a:schemeClr val="tx1"/>
              </a:solidFill>
              <a:latin typeface="Times New Roman" panose="02020603050405020304" pitchFamily="18" charset="0"/>
              <a:cs typeface="Times New Roman" panose="02020603050405020304" pitchFamily="18" charset="0"/>
            </a:rPr>
            <a:t>kinh tế</a:t>
          </a:r>
          <a:r>
            <a:rPr lang="vi-VN" sz="1800" smtClean="0">
              <a:solidFill>
                <a:schemeClr val="tx1"/>
              </a:solidFill>
              <a:latin typeface="Times New Roman" panose="02020603050405020304" pitchFamily="18" charset="0"/>
              <a:cs typeface="Times New Roman" panose="02020603050405020304" pitchFamily="18" charset="0"/>
            </a:rPr>
            <a:t>, các cơ quan quản lý nhà nước về </a:t>
          </a:r>
          <a:r>
            <a:rPr lang="en-AU" sz="1800" smtClean="0">
              <a:solidFill>
                <a:schemeClr val="tx1"/>
              </a:solidFill>
              <a:latin typeface="Times New Roman" panose="02020603050405020304" pitchFamily="18" charset="0"/>
              <a:cs typeface="Times New Roman" panose="02020603050405020304" pitchFamily="18" charset="0"/>
            </a:rPr>
            <a:t>kinh tế.</a:t>
          </a:r>
          <a:endParaRPr lang="en-US" sz="1800">
            <a:solidFill>
              <a:schemeClr val="tx1"/>
            </a:solidFill>
            <a:latin typeface="Times New Roman" panose="02020603050405020304" pitchFamily="18" charset="0"/>
            <a:cs typeface="Times New Roman" panose="02020603050405020304" pitchFamily="18" charset="0"/>
          </a:endParaRPr>
        </a:p>
      </dgm:t>
    </dgm:pt>
    <dgm:pt modelId="{51401C2A-C262-48A5-B589-8193E6B4CDE7}" type="parTrans" cxnId="{CD0B6C7C-EC70-4A65-AD88-A0543235B2A6}">
      <dgm:prSet/>
      <dgm:spPr/>
      <dgm:t>
        <a:bodyPr/>
        <a:lstStyle/>
        <a:p>
          <a:endParaRPr lang="en-US" sz="2400">
            <a:solidFill>
              <a:schemeClr val="tx1"/>
            </a:solidFill>
            <a:latin typeface="Times New Roman" panose="02020603050405020304" pitchFamily="18" charset="0"/>
            <a:cs typeface="Times New Roman" panose="02020603050405020304" pitchFamily="18" charset="0"/>
          </a:endParaRPr>
        </a:p>
      </dgm:t>
    </dgm:pt>
    <dgm:pt modelId="{584FC59F-C740-49AD-AD5E-A203FE396DB1}" type="sibTrans" cxnId="{CD0B6C7C-EC70-4A65-AD88-A0543235B2A6}">
      <dgm:prSet/>
      <dgm:spPr/>
      <dgm:t>
        <a:bodyPr/>
        <a:lstStyle/>
        <a:p>
          <a:endParaRPr lang="en-US" sz="2400">
            <a:solidFill>
              <a:schemeClr val="tx1"/>
            </a:solidFill>
            <a:latin typeface="Times New Roman" panose="02020603050405020304" pitchFamily="18" charset="0"/>
            <a:cs typeface="Times New Roman" panose="02020603050405020304" pitchFamily="18" charset="0"/>
          </a:endParaRPr>
        </a:p>
      </dgm:t>
    </dgm:pt>
    <dgm:pt modelId="{A9496279-EF23-436B-A32E-DE940A67301D}">
      <dgm:prSet phldrT="[Text]" custT="1"/>
      <dgm:spPr/>
      <dgm:t>
        <a:bodyPr/>
        <a:lstStyle/>
        <a:p>
          <a:r>
            <a:rPr lang="en-AU" sz="1800" smtClean="0">
              <a:solidFill>
                <a:schemeClr val="tx1"/>
              </a:solidFill>
              <a:latin typeface="Times New Roman" panose="02020603050405020304" pitchFamily="18" charset="0"/>
              <a:cs typeface="Times New Roman" panose="02020603050405020304" pitchFamily="18" charset="0"/>
            </a:rPr>
            <a:t>T</a:t>
          </a:r>
          <a:r>
            <a:rPr lang="vi-VN" sz="1800" smtClean="0">
              <a:solidFill>
                <a:schemeClr val="tx1"/>
              </a:solidFill>
              <a:latin typeface="Times New Roman" panose="02020603050405020304" pitchFamily="18" charset="0"/>
              <a:cs typeface="Times New Roman" panose="02020603050405020304" pitchFamily="18" charset="0"/>
            </a:rPr>
            <a:t>ruyền thống văn hóa và văn minh kinh doanh</a:t>
          </a:r>
          <a:r>
            <a:rPr lang="en-AU" sz="1800" smtClean="0">
              <a:solidFill>
                <a:schemeClr val="tx1"/>
              </a:solidFill>
              <a:latin typeface="Times New Roman" panose="02020603050405020304" pitchFamily="18" charset="0"/>
              <a:cs typeface="Times New Roman" panose="02020603050405020304" pitchFamily="18" charset="0"/>
            </a:rPr>
            <a:t>.</a:t>
          </a:r>
          <a:endParaRPr lang="en-US" sz="1800">
            <a:solidFill>
              <a:schemeClr val="tx1"/>
            </a:solidFill>
            <a:latin typeface="Times New Roman" panose="02020603050405020304" pitchFamily="18" charset="0"/>
            <a:cs typeface="Times New Roman" panose="02020603050405020304" pitchFamily="18" charset="0"/>
          </a:endParaRPr>
        </a:p>
      </dgm:t>
    </dgm:pt>
    <dgm:pt modelId="{79842D9C-2031-4B20-B381-68C333A94150}" type="parTrans" cxnId="{C9087C6E-B028-4119-9814-695D5CB1EFA7}">
      <dgm:prSet/>
      <dgm:spPr/>
      <dgm:t>
        <a:bodyPr/>
        <a:lstStyle/>
        <a:p>
          <a:endParaRPr lang="en-US" sz="2400">
            <a:solidFill>
              <a:schemeClr val="tx1"/>
            </a:solidFill>
            <a:latin typeface="Times New Roman" panose="02020603050405020304" pitchFamily="18" charset="0"/>
            <a:cs typeface="Times New Roman" panose="02020603050405020304" pitchFamily="18" charset="0"/>
          </a:endParaRPr>
        </a:p>
      </dgm:t>
    </dgm:pt>
    <dgm:pt modelId="{F3F6BFFF-7A31-4616-BCD5-B4D1DBC75B4A}" type="sibTrans" cxnId="{C9087C6E-B028-4119-9814-695D5CB1EFA7}">
      <dgm:prSet/>
      <dgm:spPr/>
      <dgm:t>
        <a:bodyPr/>
        <a:lstStyle/>
        <a:p>
          <a:endParaRPr lang="en-US" sz="2400">
            <a:solidFill>
              <a:schemeClr val="tx1"/>
            </a:solidFill>
            <a:latin typeface="Times New Roman" panose="02020603050405020304" pitchFamily="18" charset="0"/>
            <a:cs typeface="Times New Roman" panose="02020603050405020304" pitchFamily="18" charset="0"/>
          </a:endParaRPr>
        </a:p>
      </dgm:t>
    </dgm:pt>
    <dgm:pt modelId="{7114C2B2-3793-45B7-9F30-150579E58A5F}">
      <dgm:prSet phldrT="[Text]" custT="1"/>
      <dgm:spPr/>
      <dgm:t>
        <a:bodyPr/>
        <a:lstStyle/>
        <a:p>
          <a:pPr>
            <a:spcAft>
              <a:spcPts val="0"/>
            </a:spcAft>
          </a:pPr>
          <a:r>
            <a:rPr lang="en-AU" sz="1800" smtClean="0">
              <a:solidFill>
                <a:schemeClr val="tx1"/>
              </a:solidFill>
              <a:latin typeface="Times New Roman" panose="02020603050405020304" pitchFamily="18" charset="0"/>
              <a:cs typeface="Times New Roman" panose="02020603050405020304" pitchFamily="18" charset="0"/>
            </a:rPr>
            <a:t>C</a:t>
          </a:r>
          <a:r>
            <a:rPr lang="vi-VN" sz="1800" smtClean="0">
              <a:solidFill>
                <a:schemeClr val="tx1"/>
              </a:solidFill>
              <a:latin typeface="Times New Roman" panose="02020603050405020304" pitchFamily="18" charset="0"/>
              <a:cs typeface="Times New Roman" panose="02020603050405020304" pitchFamily="18" charset="0"/>
            </a:rPr>
            <a:t>ơ chế </a:t>
          </a:r>
          <a:endParaRPr lang="en-AU" sz="1800" smtClean="0">
            <a:solidFill>
              <a:schemeClr val="tx1"/>
            </a:solidFill>
            <a:latin typeface="Times New Roman" panose="02020603050405020304" pitchFamily="18" charset="0"/>
            <a:cs typeface="Times New Roman" panose="02020603050405020304" pitchFamily="18" charset="0"/>
          </a:endParaRPr>
        </a:p>
        <a:p>
          <a:pPr>
            <a:spcAft>
              <a:spcPts val="0"/>
            </a:spcAft>
          </a:pPr>
          <a:r>
            <a:rPr lang="vi-VN" sz="1800" smtClean="0">
              <a:solidFill>
                <a:schemeClr val="tx1"/>
              </a:solidFill>
              <a:latin typeface="Times New Roman" panose="02020603050405020304" pitchFamily="18" charset="0"/>
              <a:cs typeface="Times New Roman" panose="02020603050405020304" pitchFamily="18" charset="0"/>
            </a:rPr>
            <a:t>vận hành nền kinh tế</a:t>
          </a:r>
          <a:r>
            <a:rPr lang="en-AU" sz="1800" smtClean="0">
              <a:solidFill>
                <a:schemeClr val="tx1"/>
              </a:solidFill>
              <a:latin typeface="Times New Roman" panose="02020603050405020304" pitchFamily="18" charset="0"/>
              <a:cs typeface="Times New Roman" panose="02020603050405020304" pitchFamily="18" charset="0"/>
            </a:rPr>
            <a:t>.</a:t>
          </a:r>
          <a:endParaRPr lang="en-US" sz="1800">
            <a:solidFill>
              <a:schemeClr val="tx1"/>
            </a:solidFill>
            <a:latin typeface="Times New Roman" panose="02020603050405020304" pitchFamily="18" charset="0"/>
            <a:cs typeface="Times New Roman" panose="02020603050405020304" pitchFamily="18" charset="0"/>
          </a:endParaRPr>
        </a:p>
      </dgm:t>
    </dgm:pt>
    <dgm:pt modelId="{A32B6749-A08F-4FF9-9F90-830A9D58B258}" type="parTrans" cxnId="{F00D633E-027C-4D54-B6E6-9934824BD27B}">
      <dgm:prSet/>
      <dgm:spPr/>
      <dgm:t>
        <a:bodyPr/>
        <a:lstStyle/>
        <a:p>
          <a:endParaRPr lang="en-US" sz="2400">
            <a:solidFill>
              <a:schemeClr val="tx1"/>
            </a:solidFill>
            <a:latin typeface="Times New Roman" panose="02020603050405020304" pitchFamily="18" charset="0"/>
            <a:cs typeface="Times New Roman" panose="02020603050405020304" pitchFamily="18" charset="0"/>
          </a:endParaRPr>
        </a:p>
      </dgm:t>
    </dgm:pt>
    <dgm:pt modelId="{57908AD4-0AE9-4186-B54B-C78F996B8B62}" type="sibTrans" cxnId="{F00D633E-027C-4D54-B6E6-9934824BD27B}">
      <dgm:prSet/>
      <dgm:spPr/>
      <dgm:t>
        <a:bodyPr/>
        <a:lstStyle/>
        <a:p>
          <a:endParaRPr lang="en-US" sz="2400">
            <a:solidFill>
              <a:schemeClr val="tx1"/>
            </a:solidFill>
            <a:latin typeface="Times New Roman" panose="02020603050405020304" pitchFamily="18" charset="0"/>
            <a:cs typeface="Times New Roman" panose="02020603050405020304" pitchFamily="18" charset="0"/>
          </a:endParaRPr>
        </a:p>
      </dgm:t>
    </dgm:pt>
    <dgm:pt modelId="{88613DDC-AF45-41F9-A924-FE6E9B23FF20}" type="pres">
      <dgm:prSet presAssocID="{1EA09BF5-8472-4874-951E-CF24158ED48F}" presName="matrix" presStyleCnt="0">
        <dgm:presLayoutVars>
          <dgm:chMax val="1"/>
          <dgm:dir/>
          <dgm:resizeHandles val="exact"/>
        </dgm:presLayoutVars>
      </dgm:prSet>
      <dgm:spPr/>
      <dgm:t>
        <a:bodyPr/>
        <a:lstStyle/>
        <a:p>
          <a:endParaRPr lang="en-US"/>
        </a:p>
      </dgm:t>
    </dgm:pt>
    <dgm:pt modelId="{C04F6137-AA01-46BA-AFFF-DE05508C333B}" type="pres">
      <dgm:prSet presAssocID="{1EA09BF5-8472-4874-951E-CF24158ED48F}" presName="diamond" presStyleLbl="bgShp" presStyleIdx="0" presStyleCnt="1"/>
      <dgm:spPr/>
    </dgm:pt>
    <dgm:pt modelId="{FDAE055E-95B8-4C16-944F-0EC072F6E5E2}" type="pres">
      <dgm:prSet presAssocID="{1EA09BF5-8472-4874-951E-CF24158ED48F}" presName="quad1" presStyleLbl="node1" presStyleIdx="0" presStyleCnt="4">
        <dgm:presLayoutVars>
          <dgm:chMax val="0"/>
          <dgm:chPref val="0"/>
          <dgm:bulletEnabled val="1"/>
        </dgm:presLayoutVars>
      </dgm:prSet>
      <dgm:spPr/>
      <dgm:t>
        <a:bodyPr/>
        <a:lstStyle/>
        <a:p>
          <a:endParaRPr lang="en-US"/>
        </a:p>
      </dgm:t>
    </dgm:pt>
    <dgm:pt modelId="{94EB6AB3-C1B9-45EA-9AEB-A6BFBC75B909}" type="pres">
      <dgm:prSet presAssocID="{1EA09BF5-8472-4874-951E-CF24158ED48F}" presName="quad2" presStyleLbl="node1" presStyleIdx="1" presStyleCnt="4">
        <dgm:presLayoutVars>
          <dgm:chMax val="0"/>
          <dgm:chPref val="0"/>
          <dgm:bulletEnabled val="1"/>
        </dgm:presLayoutVars>
      </dgm:prSet>
      <dgm:spPr/>
      <dgm:t>
        <a:bodyPr/>
        <a:lstStyle/>
        <a:p>
          <a:endParaRPr lang="en-US"/>
        </a:p>
      </dgm:t>
    </dgm:pt>
    <dgm:pt modelId="{9C9AA359-2ADB-427E-858C-35688F114F5F}" type="pres">
      <dgm:prSet presAssocID="{1EA09BF5-8472-4874-951E-CF24158ED48F}" presName="quad3" presStyleLbl="node1" presStyleIdx="2" presStyleCnt="4">
        <dgm:presLayoutVars>
          <dgm:chMax val="0"/>
          <dgm:chPref val="0"/>
          <dgm:bulletEnabled val="1"/>
        </dgm:presLayoutVars>
      </dgm:prSet>
      <dgm:spPr/>
      <dgm:t>
        <a:bodyPr/>
        <a:lstStyle/>
        <a:p>
          <a:endParaRPr lang="en-US"/>
        </a:p>
      </dgm:t>
    </dgm:pt>
    <dgm:pt modelId="{4495F59D-7498-4191-9CFA-2CA589DC3AA2}" type="pres">
      <dgm:prSet presAssocID="{1EA09BF5-8472-4874-951E-CF24158ED48F}" presName="quad4" presStyleLbl="node1" presStyleIdx="3" presStyleCnt="4">
        <dgm:presLayoutVars>
          <dgm:chMax val="0"/>
          <dgm:chPref val="0"/>
          <dgm:bulletEnabled val="1"/>
        </dgm:presLayoutVars>
      </dgm:prSet>
      <dgm:spPr/>
      <dgm:t>
        <a:bodyPr/>
        <a:lstStyle/>
        <a:p>
          <a:endParaRPr lang="en-US"/>
        </a:p>
      </dgm:t>
    </dgm:pt>
  </dgm:ptLst>
  <dgm:cxnLst>
    <dgm:cxn modelId="{CD9CCEDE-76A8-48BD-A5F4-4C80D74812DC}" type="presOf" srcId="{7114C2B2-3793-45B7-9F30-150579E58A5F}" destId="{4495F59D-7498-4191-9CFA-2CA589DC3AA2}" srcOrd="0" destOrd="0" presId="urn:microsoft.com/office/officeart/2005/8/layout/matrix3"/>
    <dgm:cxn modelId="{E5354426-CB80-48E1-9748-25BE68045994}" type="presOf" srcId="{F479BDE2-8917-4B84-BDB0-B0E5BCF45FB7}" destId="{94EB6AB3-C1B9-45EA-9AEB-A6BFBC75B909}" srcOrd="0" destOrd="0" presId="urn:microsoft.com/office/officeart/2005/8/layout/matrix3"/>
    <dgm:cxn modelId="{D4ED066C-CFDA-4A1A-BF17-F30A76D359BC}" type="presOf" srcId="{5D6660FE-D06D-4BFF-BC39-C0CA4B439905}" destId="{FDAE055E-95B8-4C16-944F-0EC072F6E5E2}" srcOrd="0" destOrd="0" presId="urn:microsoft.com/office/officeart/2005/8/layout/matrix3"/>
    <dgm:cxn modelId="{35070792-E189-4265-B2D2-19500F6FE28B}" srcId="{1EA09BF5-8472-4874-951E-CF24158ED48F}" destId="{5D6660FE-D06D-4BFF-BC39-C0CA4B439905}" srcOrd="0" destOrd="0" parTransId="{F2608F75-D3D3-439A-B5AB-CDC8DACC75C8}" sibTransId="{09CA79AD-125A-4ED1-838A-DF4277D5F3FA}"/>
    <dgm:cxn modelId="{CD0B6C7C-EC70-4A65-AD88-A0543235B2A6}" srcId="{1EA09BF5-8472-4874-951E-CF24158ED48F}" destId="{F479BDE2-8917-4B84-BDB0-B0E5BCF45FB7}" srcOrd="1" destOrd="0" parTransId="{51401C2A-C262-48A5-B589-8193E6B4CDE7}" sibTransId="{584FC59F-C740-49AD-AD5E-A203FE396DB1}"/>
    <dgm:cxn modelId="{282987E7-1F95-46A2-803F-38C125690597}" type="presOf" srcId="{A9496279-EF23-436B-A32E-DE940A67301D}" destId="{9C9AA359-2ADB-427E-858C-35688F114F5F}" srcOrd="0" destOrd="0" presId="urn:microsoft.com/office/officeart/2005/8/layout/matrix3"/>
    <dgm:cxn modelId="{A39DADA8-E52A-495D-BE67-6A5E41EA7CD7}" type="presOf" srcId="{1EA09BF5-8472-4874-951E-CF24158ED48F}" destId="{88613DDC-AF45-41F9-A924-FE6E9B23FF20}" srcOrd="0" destOrd="0" presId="urn:microsoft.com/office/officeart/2005/8/layout/matrix3"/>
    <dgm:cxn modelId="{F00D633E-027C-4D54-B6E6-9934824BD27B}" srcId="{1EA09BF5-8472-4874-951E-CF24158ED48F}" destId="{7114C2B2-3793-45B7-9F30-150579E58A5F}" srcOrd="3" destOrd="0" parTransId="{A32B6749-A08F-4FF9-9F90-830A9D58B258}" sibTransId="{57908AD4-0AE9-4186-B54B-C78F996B8B62}"/>
    <dgm:cxn modelId="{C9087C6E-B028-4119-9814-695D5CB1EFA7}" srcId="{1EA09BF5-8472-4874-951E-CF24158ED48F}" destId="{A9496279-EF23-436B-A32E-DE940A67301D}" srcOrd="2" destOrd="0" parTransId="{79842D9C-2031-4B20-B381-68C333A94150}" sibTransId="{F3F6BFFF-7A31-4616-BCD5-B4D1DBC75B4A}"/>
    <dgm:cxn modelId="{8863522E-BE98-42F0-9D50-E948B6E80A37}" type="presParOf" srcId="{88613DDC-AF45-41F9-A924-FE6E9B23FF20}" destId="{C04F6137-AA01-46BA-AFFF-DE05508C333B}" srcOrd="0" destOrd="0" presId="urn:microsoft.com/office/officeart/2005/8/layout/matrix3"/>
    <dgm:cxn modelId="{951F6C4D-3292-427B-BE02-035D58BF60E2}" type="presParOf" srcId="{88613DDC-AF45-41F9-A924-FE6E9B23FF20}" destId="{FDAE055E-95B8-4C16-944F-0EC072F6E5E2}" srcOrd="1" destOrd="0" presId="urn:microsoft.com/office/officeart/2005/8/layout/matrix3"/>
    <dgm:cxn modelId="{25E22CEA-A461-4AA8-AEFE-967E9F6285B7}" type="presParOf" srcId="{88613DDC-AF45-41F9-A924-FE6E9B23FF20}" destId="{94EB6AB3-C1B9-45EA-9AEB-A6BFBC75B909}" srcOrd="2" destOrd="0" presId="urn:microsoft.com/office/officeart/2005/8/layout/matrix3"/>
    <dgm:cxn modelId="{A4914AEB-9530-4774-BF0B-F0066D9495A8}" type="presParOf" srcId="{88613DDC-AF45-41F9-A924-FE6E9B23FF20}" destId="{9C9AA359-2ADB-427E-858C-35688F114F5F}" srcOrd="3" destOrd="0" presId="urn:microsoft.com/office/officeart/2005/8/layout/matrix3"/>
    <dgm:cxn modelId="{71F7B4A1-F85F-42D7-8E07-A00209438307}" type="presParOf" srcId="{88613DDC-AF45-41F9-A924-FE6E9B23FF20}" destId="{4495F59D-7498-4191-9CFA-2CA589DC3AA2}"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7C1300-9DD8-4D51-A6C1-8ECDFEC8FB48}" type="doc">
      <dgm:prSet loTypeId="urn:microsoft.com/office/officeart/2005/8/layout/radial5" loCatId="cycle" qsTypeId="urn:microsoft.com/office/officeart/2005/8/quickstyle/3d2" qsCatId="3D" csTypeId="urn:microsoft.com/office/officeart/2005/8/colors/accent2_1" csCatId="accent2" phldr="1"/>
      <dgm:spPr/>
      <dgm:t>
        <a:bodyPr/>
        <a:lstStyle/>
        <a:p>
          <a:endParaRPr lang="en-US"/>
        </a:p>
      </dgm:t>
    </dgm:pt>
    <dgm:pt modelId="{3A8D5C89-3DF9-4167-BFC2-FD26C410A672}">
      <dgm:prSet phldrT="[Text]" custT="1"/>
      <dgm:spPr/>
      <dgm:t>
        <a:bodyPr/>
        <a:lstStyle/>
        <a:p>
          <a:pPr>
            <a:spcAft>
              <a:spcPts val="0"/>
            </a:spcAft>
          </a:pPr>
          <a:r>
            <a:rPr lang="en-AU" sz="2000" b="0" smtClean="0">
              <a:solidFill>
                <a:schemeClr val="accent5">
                  <a:lumMod val="50000"/>
                </a:schemeClr>
              </a:solidFill>
              <a:latin typeface="Times New Roman" panose="02020603050405020304" pitchFamily="18" charset="0"/>
              <a:cs typeface="Times New Roman" panose="02020603050405020304" pitchFamily="18" charset="0"/>
            </a:rPr>
            <a:t>Thành tố </a:t>
          </a:r>
        </a:p>
        <a:p>
          <a:pPr>
            <a:spcAft>
              <a:spcPts val="0"/>
            </a:spcAft>
          </a:pPr>
          <a:r>
            <a:rPr lang="en-AU" sz="2000" b="0" smtClean="0">
              <a:solidFill>
                <a:schemeClr val="accent5">
                  <a:lumMod val="50000"/>
                </a:schemeClr>
              </a:solidFill>
              <a:latin typeface="Times New Roman" panose="02020603050405020304" pitchFamily="18" charset="0"/>
              <a:cs typeface="Times New Roman" panose="02020603050405020304" pitchFamily="18" charset="0"/>
            </a:rPr>
            <a:t>của thể chế KTTT </a:t>
          </a:r>
        </a:p>
        <a:p>
          <a:pPr>
            <a:spcAft>
              <a:spcPts val="0"/>
            </a:spcAft>
          </a:pPr>
          <a:r>
            <a:rPr lang="en-AU" sz="2000" b="0" smtClean="0">
              <a:solidFill>
                <a:schemeClr val="accent5">
                  <a:lumMod val="50000"/>
                </a:schemeClr>
              </a:solidFill>
              <a:latin typeface="Times New Roman" panose="02020603050405020304" pitchFamily="18" charset="0"/>
              <a:cs typeface="Times New Roman" panose="02020603050405020304" pitchFamily="18" charset="0"/>
            </a:rPr>
            <a:t>định hướng XHCN</a:t>
          </a:r>
          <a:endParaRPr lang="en-US" sz="2000" b="0">
            <a:solidFill>
              <a:schemeClr val="accent5">
                <a:lumMod val="50000"/>
              </a:schemeClr>
            </a:solidFill>
            <a:latin typeface="Times New Roman" panose="02020603050405020304" pitchFamily="18" charset="0"/>
            <a:cs typeface="Times New Roman" panose="02020603050405020304" pitchFamily="18" charset="0"/>
          </a:endParaRPr>
        </a:p>
      </dgm:t>
    </dgm:pt>
    <dgm:pt modelId="{039BCB86-4557-4427-B3B1-BA0BCE53916C}" type="parTrans" cxnId="{B083BF1E-EAA3-4BB0-A4FA-1693463EFEAE}">
      <dgm:prSet/>
      <dgm:spPr/>
      <dgm:t>
        <a:bodyPr/>
        <a:lstStyle/>
        <a:p>
          <a:endParaRPr lang="en-US" sz="1600">
            <a:solidFill>
              <a:schemeClr val="accent5">
                <a:lumMod val="50000"/>
              </a:schemeClr>
            </a:solidFill>
            <a:latin typeface="Times New Roman" panose="02020603050405020304" pitchFamily="18" charset="0"/>
            <a:cs typeface="Times New Roman" panose="02020603050405020304" pitchFamily="18" charset="0"/>
          </a:endParaRPr>
        </a:p>
      </dgm:t>
    </dgm:pt>
    <dgm:pt modelId="{64E810AA-43FA-47DC-AA62-1EAD4415EF0B}" type="sibTrans" cxnId="{B083BF1E-EAA3-4BB0-A4FA-1693463EFEAE}">
      <dgm:prSet/>
      <dgm:spPr/>
      <dgm:t>
        <a:bodyPr/>
        <a:lstStyle/>
        <a:p>
          <a:endParaRPr lang="en-US" sz="1600">
            <a:solidFill>
              <a:schemeClr val="accent5">
                <a:lumMod val="50000"/>
              </a:schemeClr>
            </a:solidFill>
            <a:latin typeface="Times New Roman" panose="02020603050405020304" pitchFamily="18" charset="0"/>
            <a:cs typeface="Times New Roman" panose="02020603050405020304" pitchFamily="18" charset="0"/>
          </a:endParaRPr>
        </a:p>
      </dgm:t>
    </dgm:pt>
    <dgm:pt modelId="{D4164B14-31FC-4C69-A32C-30457A079463}">
      <dgm:prSet phldrT="[Text]" custT="1"/>
      <dgm:spPr/>
      <dgm:t>
        <a:bodyPr/>
        <a:lstStyle/>
        <a:p>
          <a:r>
            <a:rPr lang="en-AU" sz="1800" smtClean="0">
              <a:solidFill>
                <a:schemeClr val="accent5">
                  <a:lumMod val="50000"/>
                </a:schemeClr>
              </a:solidFill>
              <a:latin typeface="Times New Roman" panose="02020603050405020304" pitchFamily="18" charset="0"/>
              <a:cs typeface="Times New Roman" panose="02020603050405020304" pitchFamily="18" charset="0"/>
            </a:rPr>
            <a:t>Các bộ quy tắc, chế định, luật pháp…</a:t>
          </a:r>
          <a:endParaRPr lang="en-US" sz="1800">
            <a:solidFill>
              <a:schemeClr val="accent5">
                <a:lumMod val="50000"/>
              </a:schemeClr>
            </a:solidFill>
            <a:latin typeface="Times New Roman" panose="02020603050405020304" pitchFamily="18" charset="0"/>
            <a:cs typeface="Times New Roman" panose="02020603050405020304" pitchFamily="18" charset="0"/>
          </a:endParaRPr>
        </a:p>
      </dgm:t>
    </dgm:pt>
    <dgm:pt modelId="{632646E3-BFEA-4EB8-BED6-3CDA3B0B002E}" type="parTrans" cxnId="{9B4B6BAD-2587-40CE-8C40-B574460171FD}">
      <dgm:prSet custT="1"/>
      <dgm:spPr/>
      <dgm:t>
        <a:bodyPr/>
        <a:lstStyle/>
        <a:p>
          <a:endParaRPr lang="en-US" sz="1600">
            <a:solidFill>
              <a:schemeClr val="accent5">
                <a:lumMod val="50000"/>
              </a:schemeClr>
            </a:solidFill>
            <a:latin typeface="Times New Roman" panose="02020603050405020304" pitchFamily="18" charset="0"/>
            <a:cs typeface="Times New Roman" panose="02020603050405020304" pitchFamily="18" charset="0"/>
          </a:endParaRPr>
        </a:p>
      </dgm:t>
    </dgm:pt>
    <dgm:pt modelId="{6C282F47-215F-4CBA-9852-2126AB9C2776}" type="sibTrans" cxnId="{9B4B6BAD-2587-40CE-8C40-B574460171FD}">
      <dgm:prSet/>
      <dgm:spPr/>
      <dgm:t>
        <a:bodyPr/>
        <a:lstStyle/>
        <a:p>
          <a:endParaRPr lang="en-US" sz="1600">
            <a:solidFill>
              <a:schemeClr val="accent5">
                <a:lumMod val="50000"/>
              </a:schemeClr>
            </a:solidFill>
            <a:latin typeface="Times New Roman" panose="02020603050405020304" pitchFamily="18" charset="0"/>
            <a:cs typeface="Times New Roman" panose="02020603050405020304" pitchFamily="18" charset="0"/>
          </a:endParaRPr>
        </a:p>
      </dgm:t>
    </dgm:pt>
    <dgm:pt modelId="{A0DF224A-979B-4DCB-B68C-A4BCF8759CDB}">
      <dgm:prSet phldrT="[Text]" custT="1"/>
      <dgm:spPr/>
      <dgm:t>
        <a:bodyPr/>
        <a:lstStyle/>
        <a:p>
          <a:r>
            <a:rPr lang="en-AU" sz="1800" smtClean="0">
              <a:solidFill>
                <a:schemeClr val="accent5">
                  <a:lumMod val="50000"/>
                </a:schemeClr>
              </a:solidFill>
              <a:latin typeface="Times New Roman" panose="02020603050405020304" pitchFamily="18" charset="0"/>
              <a:cs typeface="Times New Roman" panose="02020603050405020304" pitchFamily="18" charset="0"/>
            </a:rPr>
            <a:t>Các chủ thể tham gia… </a:t>
          </a:r>
          <a:endParaRPr lang="en-US" sz="1800">
            <a:solidFill>
              <a:schemeClr val="accent5">
                <a:lumMod val="50000"/>
              </a:schemeClr>
            </a:solidFill>
            <a:latin typeface="Times New Roman" panose="02020603050405020304" pitchFamily="18" charset="0"/>
            <a:cs typeface="Times New Roman" panose="02020603050405020304" pitchFamily="18" charset="0"/>
          </a:endParaRPr>
        </a:p>
      </dgm:t>
    </dgm:pt>
    <dgm:pt modelId="{DB26FEF3-9086-4392-9CF3-6D6E727F191E}" type="parTrans" cxnId="{1201F0EE-6320-4325-B067-80C4BF9A8938}">
      <dgm:prSet custT="1"/>
      <dgm:spPr/>
      <dgm:t>
        <a:bodyPr/>
        <a:lstStyle/>
        <a:p>
          <a:endParaRPr lang="en-US" sz="1600">
            <a:solidFill>
              <a:schemeClr val="accent5">
                <a:lumMod val="50000"/>
              </a:schemeClr>
            </a:solidFill>
            <a:latin typeface="Times New Roman" panose="02020603050405020304" pitchFamily="18" charset="0"/>
            <a:cs typeface="Times New Roman" panose="02020603050405020304" pitchFamily="18" charset="0"/>
          </a:endParaRPr>
        </a:p>
      </dgm:t>
    </dgm:pt>
    <dgm:pt modelId="{ACBF7B9F-7C72-47F0-A3BC-1A9A55811D9A}" type="sibTrans" cxnId="{1201F0EE-6320-4325-B067-80C4BF9A8938}">
      <dgm:prSet/>
      <dgm:spPr/>
      <dgm:t>
        <a:bodyPr/>
        <a:lstStyle/>
        <a:p>
          <a:endParaRPr lang="en-US" sz="1600">
            <a:solidFill>
              <a:schemeClr val="accent5">
                <a:lumMod val="50000"/>
              </a:schemeClr>
            </a:solidFill>
            <a:latin typeface="Times New Roman" panose="02020603050405020304" pitchFamily="18" charset="0"/>
            <a:cs typeface="Times New Roman" panose="02020603050405020304" pitchFamily="18" charset="0"/>
          </a:endParaRPr>
        </a:p>
      </dgm:t>
    </dgm:pt>
    <dgm:pt modelId="{5CB06BBF-7C4A-4FA1-A855-CE87BE3AC985}">
      <dgm:prSet phldrT="[Text]" custT="1"/>
      <dgm:spPr/>
      <dgm:t>
        <a:bodyPr/>
        <a:lstStyle/>
        <a:p>
          <a:r>
            <a:rPr lang="en-AU" sz="1800" smtClean="0">
              <a:solidFill>
                <a:schemeClr val="accent5">
                  <a:lumMod val="50000"/>
                </a:schemeClr>
              </a:solidFill>
              <a:latin typeface="Times New Roman" panose="02020603050405020304" pitchFamily="18" charset="0"/>
              <a:cs typeface="Times New Roman" panose="02020603050405020304" pitchFamily="18" charset="0"/>
            </a:rPr>
            <a:t>Các cơ chế vận hành nền kinh tế…</a:t>
          </a:r>
          <a:endParaRPr lang="en-US" sz="1800">
            <a:solidFill>
              <a:schemeClr val="accent5">
                <a:lumMod val="50000"/>
              </a:schemeClr>
            </a:solidFill>
            <a:latin typeface="Times New Roman" panose="02020603050405020304" pitchFamily="18" charset="0"/>
            <a:cs typeface="Times New Roman" panose="02020603050405020304" pitchFamily="18" charset="0"/>
          </a:endParaRPr>
        </a:p>
      </dgm:t>
    </dgm:pt>
    <dgm:pt modelId="{0171A030-F8D3-4A60-A52F-FFBAB235B85B}" type="parTrans" cxnId="{8050E41F-643E-476F-8B9D-EE83F6DC683A}">
      <dgm:prSet custT="1"/>
      <dgm:spPr/>
      <dgm:t>
        <a:bodyPr/>
        <a:lstStyle/>
        <a:p>
          <a:endParaRPr lang="en-US" sz="1600">
            <a:solidFill>
              <a:schemeClr val="accent5">
                <a:lumMod val="50000"/>
              </a:schemeClr>
            </a:solidFill>
            <a:latin typeface="Times New Roman" panose="02020603050405020304" pitchFamily="18" charset="0"/>
            <a:cs typeface="Times New Roman" panose="02020603050405020304" pitchFamily="18" charset="0"/>
          </a:endParaRPr>
        </a:p>
      </dgm:t>
    </dgm:pt>
    <dgm:pt modelId="{76065C9A-110B-4959-B92D-3B101A4474D1}" type="sibTrans" cxnId="{8050E41F-643E-476F-8B9D-EE83F6DC683A}">
      <dgm:prSet/>
      <dgm:spPr/>
      <dgm:t>
        <a:bodyPr/>
        <a:lstStyle/>
        <a:p>
          <a:endParaRPr lang="en-US" sz="1600">
            <a:solidFill>
              <a:schemeClr val="accent5">
                <a:lumMod val="50000"/>
              </a:schemeClr>
            </a:solidFill>
            <a:latin typeface="Times New Roman" panose="02020603050405020304" pitchFamily="18" charset="0"/>
            <a:cs typeface="Times New Roman" panose="02020603050405020304" pitchFamily="18" charset="0"/>
          </a:endParaRPr>
        </a:p>
      </dgm:t>
    </dgm:pt>
    <dgm:pt modelId="{8A6BD51C-88F4-4586-A67E-28DF32F432D4}">
      <dgm:prSet phldrT="[Text]" custT="1"/>
      <dgm:spPr/>
      <dgm:t>
        <a:bodyPr/>
        <a:lstStyle/>
        <a:p>
          <a:r>
            <a:rPr lang="en-AU" sz="1800" smtClean="0">
              <a:solidFill>
                <a:schemeClr val="accent5">
                  <a:lumMod val="50000"/>
                </a:schemeClr>
              </a:solidFill>
              <a:latin typeface="Times New Roman" panose="02020603050405020304" pitchFamily="18" charset="0"/>
              <a:cs typeface="Times New Roman" panose="02020603050405020304" pitchFamily="18" charset="0"/>
            </a:rPr>
            <a:t>Thể chế về các yếu tố thị trường và các thị trường.</a:t>
          </a:r>
          <a:endParaRPr lang="en-US" sz="1800">
            <a:solidFill>
              <a:schemeClr val="accent5">
                <a:lumMod val="50000"/>
              </a:schemeClr>
            </a:solidFill>
            <a:latin typeface="Times New Roman" panose="02020603050405020304" pitchFamily="18" charset="0"/>
            <a:cs typeface="Times New Roman" panose="02020603050405020304" pitchFamily="18" charset="0"/>
          </a:endParaRPr>
        </a:p>
      </dgm:t>
    </dgm:pt>
    <dgm:pt modelId="{C153E03D-9C95-48F4-BA74-FA9C7F1F7A40}" type="parTrans" cxnId="{6F970AE7-877A-4AE5-8F66-EF25E339A405}">
      <dgm:prSet custT="1"/>
      <dgm:spPr/>
      <dgm:t>
        <a:bodyPr/>
        <a:lstStyle/>
        <a:p>
          <a:endParaRPr lang="en-US" sz="1600">
            <a:solidFill>
              <a:schemeClr val="accent5">
                <a:lumMod val="50000"/>
              </a:schemeClr>
            </a:solidFill>
            <a:latin typeface="Times New Roman" panose="02020603050405020304" pitchFamily="18" charset="0"/>
            <a:cs typeface="Times New Roman" panose="02020603050405020304" pitchFamily="18" charset="0"/>
          </a:endParaRPr>
        </a:p>
      </dgm:t>
    </dgm:pt>
    <dgm:pt modelId="{FEE805B0-EFF2-4A4E-A1D7-76C30661C422}" type="sibTrans" cxnId="{6F970AE7-877A-4AE5-8F66-EF25E339A405}">
      <dgm:prSet/>
      <dgm:spPr/>
      <dgm:t>
        <a:bodyPr/>
        <a:lstStyle/>
        <a:p>
          <a:endParaRPr lang="en-US" sz="1600">
            <a:solidFill>
              <a:schemeClr val="accent5">
                <a:lumMod val="50000"/>
              </a:schemeClr>
            </a:solidFill>
            <a:latin typeface="Times New Roman" panose="02020603050405020304" pitchFamily="18" charset="0"/>
            <a:cs typeface="Times New Roman" panose="02020603050405020304" pitchFamily="18" charset="0"/>
          </a:endParaRPr>
        </a:p>
      </dgm:t>
    </dgm:pt>
    <dgm:pt modelId="{08A079F9-C59F-4DFD-9E85-4F8ECC20FAAD}" type="pres">
      <dgm:prSet presAssocID="{BC7C1300-9DD8-4D51-A6C1-8ECDFEC8FB48}" presName="Name0" presStyleCnt="0">
        <dgm:presLayoutVars>
          <dgm:chMax val="1"/>
          <dgm:dir/>
          <dgm:animLvl val="ctr"/>
          <dgm:resizeHandles val="exact"/>
        </dgm:presLayoutVars>
      </dgm:prSet>
      <dgm:spPr/>
      <dgm:t>
        <a:bodyPr/>
        <a:lstStyle/>
        <a:p>
          <a:endParaRPr lang="en-US"/>
        </a:p>
      </dgm:t>
    </dgm:pt>
    <dgm:pt modelId="{D3ECAF5F-91FE-4627-8954-84715ECAF5E8}" type="pres">
      <dgm:prSet presAssocID="{3A8D5C89-3DF9-4167-BFC2-FD26C410A672}" presName="centerShape" presStyleLbl="node0" presStyleIdx="0" presStyleCnt="1" custScaleX="139335" custScaleY="112012"/>
      <dgm:spPr/>
      <dgm:t>
        <a:bodyPr/>
        <a:lstStyle/>
        <a:p>
          <a:endParaRPr lang="en-US"/>
        </a:p>
      </dgm:t>
    </dgm:pt>
    <dgm:pt modelId="{B3B18F20-CB2E-4445-83D6-6B284E059493}" type="pres">
      <dgm:prSet presAssocID="{632646E3-BFEA-4EB8-BED6-3CDA3B0B002E}" presName="parTrans" presStyleLbl="sibTrans2D1" presStyleIdx="0" presStyleCnt="4"/>
      <dgm:spPr/>
      <dgm:t>
        <a:bodyPr/>
        <a:lstStyle/>
        <a:p>
          <a:endParaRPr lang="en-US"/>
        </a:p>
      </dgm:t>
    </dgm:pt>
    <dgm:pt modelId="{5EA90CE0-19B5-4E71-A137-762916107AD0}" type="pres">
      <dgm:prSet presAssocID="{632646E3-BFEA-4EB8-BED6-3CDA3B0B002E}" presName="connectorText" presStyleLbl="sibTrans2D1" presStyleIdx="0" presStyleCnt="4"/>
      <dgm:spPr/>
      <dgm:t>
        <a:bodyPr/>
        <a:lstStyle/>
        <a:p>
          <a:endParaRPr lang="en-US"/>
        </a:p>
      </dgm:t>
    </dgm:pt>
    <dgm:pt modelId="{B8E4CC02-84A5-4E95-BF67-193B00F93413}" type="pres">
      <dgm:prSet presAssocID="{D4164B14-31FC-4C69-A32C-30457A079463}" presName="node" presStyleLbl="node1" presStyleIdx="0" presStyleCnt="4" custScaleX="138152" custScaleY="97673">
        <dgm:presLayoutVars>
          <dgm:bulletEnabled val="1"/>
        </dgm:presLayoutVars>
      </dgm:prSet>
      <dgm:spPr/>
      <dgm:t>
        <a:bodyPr/>
        <a:lstStyle/>
        <a:p>
          <a:endParaRPr lang="en-US"/>
        </a:p>
      </dgm:t>
    </dgm:pt>
    <dgm:pt modelId="{8501618C-E3B5-4CDE-9879-718787AEE0B3}" type="pres">
      <dgm:prSet presAssocID="{DB26FEF3-9086-4392-9CF3-6D6E727F191E}" presName="parTrans" presStyleLbl="sibTrans2D1" presStyleIdx="1" presStyleCnt="4"/>
      <dgm:spPr/>
      <dgm:t>
        <a:bodyPr/>
        <a:lstStyle/>
        <a:p>
          <a:endParaRPr lang="en-US"/>
        </a:p>
      </dgm:t>
    </dgm:pt>
    <dgm:pt modelId="{2D8F48ED-0C1D-44EA-920E-EC1C3842C9E3}" type="pres">
      <dgm:prSet presAssocID="{DB26FEF3-9086-4392-9CF3-6D6E727F191E}" presName="connectorText" presStyleLbl="sibTrans2D1" presStyleIdx="1" presStyleCnt="4"/>
      <dgm:spPr/>
      <dgm:t>
        <a:bodyPr/>
        <a:lstStyle/>
        <a:p>
          <a:endParaRPr lang="en-US"/>
        </a:p>
      </dgm:t>
    </dgm:pt>
    <dgm:pt modelId="{7D61FCE3-5C6C-4E7C-93DB-8BEAA3E7FDD0}" type="pres">
      <dgm:prSet presAssocID="{A0DF224A-979B-4DCB-B68C-A4BCF8759CDB}" presName="node" presStyleLbl="node1" presStyleIdx="1" presStyleCnt="4" custScaleX="138152" custScaleY="112012" custRadScaleRad="129505">
        <dgm:presLayoutVars>
          <dgm:bulletEnabled val="1"/>
        </dgm:presLayoutVars>
      </dgm:prSet>
      <dgm:spPr/>
      <dgm:t>
        <a:bodyPr/>
        <a:lstStyle/>
        <a:p>
          <a:endParaRPr lang="en-US"/>
        </a:p>
      </dgm:t>
    </dgm:pt>
    <dgm:pt modelId="{9E692896-BFA2-466E-9E4E-E6FACCD313DC}" type="pres">
      <dgm:prSet presAssocID="{0171A030-F8D3-4A60-A52F-FFBAB235B85B}" presName="parTrans" presStyleLbl="sibTrans2D1" presStyleIdx="2" presStyleCnt="4"/>
      <dgm:spPr/>
      <dgm:t>
        <a:bodyPr/>
        <a:lstStyle/>
        <a:p>
          <a:endParaRPr lang="en-US"/>
        </a:p>
      </dgm:t>
    </dgm:pt>
    <dgm:pt modelId="{FC0D4126-9B4E-44F0-A312-1F8FCDC6E618}" type="pres">
      <dgm:prSet presAssocID="{0171A030-F8D3-4A60-A52F-FFBAB235B85B}" presName="connectorText" presStyleLbl="sibTrans2D1" presStyleIdx="2" presStyleCnt="4"/>
      <dgm:spPr/>
      <dgm:t>
        <a:bodyPr/>
        <a:lstStyle/>
        <a:p>
          <a:endParaRPr lang="en-US"/>
        </a:p>
      </dgm:t>
    </dgm:pt>
    <dgm:pt modelId="{4937F5A1-5CA7-4B09-9E04-8C362993294A}" type="pres">
      <dgm:prSet presAssocID="{5CB06BBF-7C4A-4FA1-A855-CE87BE3AC985}" presName="node" presStyleLbl="node1" presStyleIdx="2" presStyleCnt="4" custScaleX="138152" custScaleY="102452">
        <dgm:presLayoutVars>
          <dgm:bulletEnabled val="1"/>
        </dgm:presLayoutVars>
      </dgm:prSet>
      <dgm:spPr/>
      <dgm:t>
        <a:bodyPr/>
        <a:lstStyle/>
        <a:p>
          <a:endParaRPr lang="en-US"/>
        </a:p>
      </dgm:t>
    </dgm:pt>
    <dgm:pt modelId="{EBD6698C-56CC-4C8A-9403-3C27D89DD386}" type="pres">
      <dgm:prSet presAssocID="{C153E03D-9C95-48F4-BA74-FA9C7F1F7A40}" presName="parTrans" presStyleLbl="sibTrans2D1" presStyleIdx="3" presStyleCnt="4"/>
      <dgm:spPr/>
      <dgm:t>
        <a:bodyPr/>
        <a:lstStyle/>
        <a:p>
          <a:endParaRPr lang="en-US"/>
        </a:p>
      </dgm:t>
    </dgm:pt>
    <dgm:pt modelId="{EFF8C19C-B074-4496-B86D-D0C48C046D53}" type="pres">
      <dgm:prSet presAssocID="{C153E03D-9C95-48F4-BA74-FA9C7F1F7A40}" presName="connectorText" presStyleLbl="sibTrans2D1" presStyleIdx="3" presStyleCnt="4"/>
      <dgm:spPr/>
      <dgm:t>
        <a:bodyPr/>
        <a:lstStyle/>
        <a:p>
          <a:endParaRPr lang="en-US"/>
        </a:p>
      </dgm:t>
    </dgm:pt>
    <dgm:pt modelId="{15BCAD2E-ED15-424F-A857-4BF749D972B1}" type="pres">
      <dgm:prSet presAssocID="{8A6BD51C-88F4-4586-A67E-28DF32F432D4}" presName="node" presStyleLbl="node1" presStyleIdx="3" presStyleCnt="4" custScaleX="138152" custScaleY="112012" custRadScaleRad="125816">
        <dgm:presLayoutVars>
          <dgm:bulletEnabled val="1"/>
        </dgm:presLayoutVars>
      </dgm:prSet>
      <dgm:spPr/>
      <dgm:t>
        <a:bodyPr/>
        <a:lstStyle/>
        <a:p>
          <a:endParaRPr lang="en-US"/>
        </a:p>
      </dgm:t>
    </dgm:pt>
  </dgm:ptLst>
  <dgm:cxnLst>
    <dgm:cxn modelId="{6A6E406A-A3FE-41CF-8D12-ADC8A0EB92A3}" type="presOf" srcId="{C153E03D-9C95-48F4-BA74-FA9C7F1F7A40}" destId="{EFF8C19C-B074-4496-B86D-D0C48C046D53}" srcOrd="1" destOrd="0" presId="urn:microsoft.com/office/officeart/2005/8/layout/radial5"/>
    <dgm:cxn modelId="{101EB296-716B-4B69-8089-92BEF2C96250}" type="presOf" srcId="{632646E3-BFEA-4EB8-BED6-3CDA3B0B002E}" destId="{B3B18F20-CB2E-4445-83D6-6B284E059493}" srcOrd="0" destOrd="0" presId="urn:microsoft.com/office/officeart/2005/8/layout/radial5"/>
    <dgm:cxn modelId="{468A2757-E499-4E3C-8F5C-720224CE5174}" type="presOf" srcId="{D4164B14-31FC-4C69-A32C-30457A079463}" destId="{B8E4CC02-84A5-4E95-BF67-193B00F93413}" srcOrd="0" destOrd="0" presId="urn:microsoft.com/office/officeart/2005/8/layout/radial5"/>
    <dgm:cxn modelId="{16AA9994-2E0A-44F9-B85E-58DBF1520763}" type="presOf" srcId="{0171A030-F8D3-4A60-A52F-FFBAB235B85B}" destId="{FC0D4126-9B4E-44F0-A312-1F8FCDC6E618}" srcOrd="1" destOrd="0" presId="urn:microsoft.com/office/officeart/2005/8/layout/radial5"/>
    <dgm:cxn modelId="{1201F0EE-6320-4325-B067-80C4BF9A8938}" srcId="{3A8D5C89-3DF9-4167-BFC2-FD26C410A672}" destId="{A0DF224A-979B-4DCB-B68C-A4BCF8759CDB}" srcOrd="1" destOrd="0" parTransId="{DB26FEF3-9086-4392-9CF3-6D6E727F191E}" sibTransId="{ACBF7B9F-7C72-47F0-A3BC-1A9A55811D9A}"/>
    <dgm:cxn modelId="{9B4B6BAD-2587-40CE-8C40-B574460171FD}" srcId="{3A8D5C89-3DF9-4167-BFC2-FD26C410A672}" destId="{D4164B14-31FC-4C69-A32C-30457A079463}" srcOrd="0" destOrd="0" parTransId="{632646E3-BFEA-4EB8-BED6-3CDA3B0B002E}" sibTransId="{6C282F47-215F-4CBA-9852-2126AB9C2776}"/>
    <dgm:cxn modelId="{B083BF1E-EAA3-4BB0-A4FA-1693463EFEAE}" srcId="{BC7C1300-9DD8-4D51-A6C1-8ECDFEC8FB48}" destId="{3A8D5C89-3DF9-4167-BFC2-FD26C410A672}" srcOrd="0" destOrd="0" parTransId="{039BCB86-4557-4427-B3B1-BA0BCE53916C}" sibTransId="{64E810AA-43FA-47DC-AA62-1EAD4415EF0B}"/>
    <dgm:cxn modelId="{4FD00D8C-CA43-4B36-8B97-C977378051CF}" type="presOf" srcId="{8A6BD51C-88F4-4586-A67E-28DF32F432D4}" destId="{15BCAD2E-ED15-424F-A857-4BF749D972B1}" srcOrd="0" destOrd="0" presId="urn:microsoft.com/office/officeart/2005/8/layout/radial5"/>
    <dgm:cxn modelId="{6F970AE7-877A-4AE5-8F66-EF25E339A405}" srcId="{3A8D5C89-3DF9-4167-BFC2-FD26C410A672}" destId="{8A6BD51C-88F4-4586-A67E-28DF32F432D4}" srcOrd="3" destOrd="0" parTransId="{C153E03D-9C95-48F4-BA74-FA9C7F1F7A40}" sibTransId="{FEE805B0-EFF2-4A4E-A1D7-76C30661C422}"/>
    <dgm:cxn modelId="{223F9F33-8058-49DD-854D-7FE4905AD975}" type="presOf" srcId="{632646E3-BFEA-4EB8-BED6-3CDA3B0B002E}" destId="{5EA90CE0-19B5-4E71-A137-762916107AD0}" srcOrd="1" destOrd="0" presId="urn:microsoft.com/office/officeart/2005/8/layout/radial5"/>
    <dgm:cxn modelId="{289C4C26-C634-45AB-A6FB-7A123316CE73}" type="presOf" srcId="{3A8D5C89-3DF9-4167-BFC2-FD26C410A672}" destId="{D3ECAF5F-91FE-4627-8954-84715ECAF5E8}" srcOrd="0" destOrd="0" presId="urn:microsoft.com/office/officeart/2005/8/layout/radial5"/>
    <dgm:cxn modelId="{834ED5ED-B8A2-4F5A-8AF1-30FCAF8C9354}" type="presOf" srcId="{C153E03D-9C95-48F4-BA74-FA9C7F1F7A40}" destId="{EBD6698C-56CC-4C8A-9403-3C27D89DD386}" srcOrd="0" destOrd="0" presId="urn:microsoft.com/office/officeart/2005/8/layout/radial5"/>
    <dgm:cxn modelId="{1AA4766F-7369-48C7-8F21-C909CF8001B3}" type="presOf" srcId="{0171A030-F8D3-4A60-A52F-FFBAB235B85B}" destId="{9E692896-BFA2-466E-9E4E-E6FACCD313DC}" srcOrd="0" destOrd="0" presId="urn:microsoft.com/office/officeart/2005/8/layout/radial5"/>
    <dgm:cxn modelId="{4D022E7F-491E-45CD-8E1F-967066E992CF}" type="presOf" srcId="{DB26FEF3-9086-4392-9CF3-6D6E727F191E}" destId="{8501618C-E3B5-4CDE-9879-718787AEE0B3}" srcOrd="0" destOrd="0" presId="urn:microsoft.com/office/officeart/2005/8/layout/radial5"/>
    <dgm:cxn modelId="{506B6436-953B-4BAA-B48D-FE555F101EDC}" type="presOf" srcId="{DB26FEF3-9086-4392-9CF3-6D6E727F191E}" destId="{2D8F48ED-0C1D-44EA-920E-EC1C3842C9E3}" srcOrd="1" destOrd="0" presId="urn:microsoft.com/office/officeart/2005/8/layout/radial5"/>
    <dgm:cxn modelId="{90D2F4E3-A9A2-4C61-A7A6-B673316E7256}" type="presOf" srcId="{BC7C1300-9DD8-4D51-A6C1-8ECDFEC8FB48}" destId="{08A079F9-C59F-4DFD-9E85-4F8ECC20FAAD}" srcOrd="0" destOrd="0" presId="urn:microsoft.com/office/officeart/2005/8/layout/radial5"/>
    <dgm:cxn modelId="{8050E41F-643E-476F-8B9D-EE83F6DC683A}" srcId="{3A8D5C89-3DF9-4167-BFC2-FD26C410A672}" destId="{5CB06BBF-7C4A-4FA1-A855-CE87BE3AC985}" srcOrd="2" destOrd="0" parTransId="{0171A030-F8D3-4A60-A52F-FFBAB235B85B}" sibTransId="{76065C9A-110B-4959-B92D-3B101A4474D1}"/>
    <dgm:cxn modelId="{1FDD1931-2413-45D4-B228-3D6E77E9F8CB}" type="presOf" srcId="{5CB06BBF-7C4A-4FA1-A855-CE87BE3AC985}" destId="{4937F5A1-5CA7-4B09-9E04-8C362993294A}" srcOrd="0" destOrd="0" presId="urn:microsoft.com/office/officeart/2005/8/layout/radial5"/>
    <dgm:cxn modelId="{BC8342F6-643B-4542-9FE6-C2E14A959AE6}" type="presOf" srcId="{A0DF224A-979B-4DCB-B68C-A4BCF8759CDB}" destId="{7D61FCE3-5C6C-4E7C-93DB-8BEAA3E7FDD0}" srcOrd="0" destOrd="0" presId="urn:microsoft.com/office/officeart/2005/8/layout/radial5"/>
    <dgm:cxn modelId="{D759431F-2025-42C2-9CA0-FF6F3F09AC74}" type="presParOf" srcId="{08A079F9-C59F-4DFD-9E85-4F8ECC20FAAD}" destId="{D3ECAF5F-91FE-4627-8954-84715ECAF5E8}" srcOrd="0" destOrd="0" presId="urn:microsoft.com/office/officeart/2005/8/layout/radial5"/>
    <dgm:cxn modelId="{BAF45B66-C197-4811-B291-0B8186729C72}" type="presParOf" srcId="{08A079F9-C59F-4DFD-9E85-4F8ECC20FAAD}" destId="{B3B18F20-CB2E-4445-83D6-6B284E059493}" srcOrd="1" destOrd="0" presId="urn:microsoft.com/office/officeart/2005/8/layout/radial5"/>
    <dgm:cxn modelId="{A61DE58A-C809-4B2C-BE47-924195900B06}" type="presParOf" srcId="{B3B18F20-CB2E-4445-83D6-6B284E059493}" destId="{5EA90CE0-19B5-4E71-A137-762916107AD0}" srcOrd="0" destOrd="0" presId="urn:microsoft.com/office/officeart/2005/8/layout/radial5"/>
    <dgm:cxn modelId="{8FB75D6B-4208-4D13-9DF6-54A0ED8E8AAF}" type="presParOf" srcId="{08A079F9-C59F-4DFD-9E85-4F8ECC20FAAD}" destId="{B8E4CC02-84A5-4E95-BF67-193B00F93413}" srcOrd="2" destOrd="0" presId="urn:microsoft.com/office/officeart/2005/8/layout/radial5"/>
    <dgm:cxn modelId="{608E8063-72DC-4942-B4E4-1E2D458D1863}" type="presParOf" srcId="{08A079F9-C59F-4DFD-9E85-4F8ECC20FAAD}" destId="{8501618C-E3B5-4CDE-9879-718787AEE0B3}" srcOrd="3" destOrd="0" presId="urn:microsoft.com/office/officeart/2005/8/layout/radial5"/>
    <dgm:cxn modelId="{052DAB84-92A6-4BA5-AA0F-AE73FE389A0E}" type="presParOf" srcId="{8501618C-E3B5-4CDE-9879-718787AEE0B3}" destId="{2D8F48ED-0C1D-44EA-920E-EC1C3842C9E3}" srcOrd="0" destOrd="0" presId="urn:microsoft.com/office/officeart/2005/8/layout/radial5"/>
    <dgm:cxn modelId="{B7C1FBF9-B8A3-4B48-A9DC-98B0DBA86DF5}" type="presParOf" srcId="{08A079F9-C59F-4DFD-9E85-4F8ECC20FAAD}" destId="{7D61FCE3-5C6C-4E7C-93DB-8BEAA3E7FDD0}" srcOrd="4" destOrd="0" presId="urn:microsoft.com/office/officeart/2005/8/layout/radial5"/>
    <dgm:cxn modelId="{E65782AF-961C-4CBA-A36C-3F4E27179E4C}" type="presParOf" srcId="{08A079F9-C59F-4DFD-9E85-4F8ECC20FAAD}" destId="{9E692896-BFA2-466E-9E4E-E6FACCD313DC}" srcOrd="5" destOrd="0" presId="urn:microsoft.com/office/officeart/2005/8/layout/radial5"/>
    <dgm:cxn modelId="{2D946E3F-97FD-403E-8740-42889A18054C}" type="presParOf" srcId="{9E692896-BFA2-466E-9E4E-E6FACCD313DC}" destId="{FC0D4126-9B4E-44F0-A312-1F8FCDC6E618}" srcOrd="0" destOrd="0" presId="urn:microsoft.com/office/officeart/2005/8/layout/radial5"/>
    <dgm:cxn modelId="{3E91FC31-2292-4628-86BC-8FA4429F5B66}" type="presParOf" srcId="{08A079F9-C59F-4DFD-9E85-4F8ECC20FAAD}" destId="{4937F5A1-5CA7-4B09-9E04-8C362993294A}" srcOrd="6" destOrd="0" presId="urn:microsoft.com/office/officeart/2005/8/layout/radial5"/>
    <dgm:cxn modelId="{A2920310-F13A-4C1C-AD33-72E3A84775D5}" type="presParOf" srcId="{08A079F9-C59F-4DFD-9E85-4F8ECC20FAAD}" destId="{EBD6698C-56CC-4C8A-9403-3C27D89DD386}" srcOrd="7" destOrd="0" presId="urn:microsoft.com/office/officeart/2005/8/layout/radial5"/>
    <dgm:cxn modelId="{A8974F64-28FA-4A33-9F31-51EE3B332C9B}" type="presParOf" srcId="{EBD6698C-56CC-4C8A-9403-3C27D89DD386}" destId="{EFF8C19C-B074-4496-B86D-D0C48C046D53}" srcOrd="0" destOrd="0" presId="urn:microsoft.com/office/officeart/2005/8/layout/radial5"/>
    <dgm:cxn modelId="{4A5E53CF-21A7-40FC-BA07-9A8D90539811}" type="presParOf" srcId="{08A079F9-C59F-4DFD-9E85-4F8ECC20FAAD}" destId="{15BCAD2E-ED15-424F-A857-4BF749D972B1}"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1076B39-3E1B-49A1-AD8E-E4D4ECE63595}" type="doc">
      <dgm:prSet loTypeId="urn:microsoft.com/office/officeart/2005/8/layout/list1" loCatId="list" qsTypeId="urn:microsoft.com/office/officeart/2005/8/quickstyle/3d2" qsCatId="3D" csTypeId="urn:microsoft.com/office/officeart/2005/8/colors/colorful5" csCatId="colorful" phldr="1"/>
      <dgm:spPr/>
      <dgm:t>
        <a:bodyPr/>
        <a:lstStyle/>
        <a:p>
          <a:endParaRPr lang="en-US"/>
        </a:p>
      </dgm:t>
    </dgm:pt>
    <dgm:pt modelId="{5EAA53DD-89C1-4A83-ACD7-9563E7BC6F62}">
      <dgm:prSet phldrT="[Text]" custT="1"/>
      <dgm:spPr/>
      <dgm:t>
        <a:bodyPr/>
        <a:lstStyle/>
        <a:p>
          <a:pPr algn="just"/>
          <a:r>
            <a:rPr lang="en-AU" sz="2300" smtClean="0">
              <a:solidFill>
                <a:schemeClr val="accent5">
                  <a:lumMod val="25000"/>
                </a:schemeClr>
              </a:solidFill>
              <a:latin typeface="Times New Roman" panose="02020603050405020304" pitchFamily="18" charset="0"/>
              <a:cs typeface="Times New Roman" panose="02020603050405020304" pitchFamily="18" charset="0"/>
            </a:rPr>
            <a:t>Do thể chế kinh tế thị trường định hướng XHCN còn chưa đồng bộ.</a:t>
          </a:r>
          <a:endParaRPr lang="en-US" sz="2300">
            <a:solidFill>
              <a:schemeClr val="accent5">
                <a:lumMod val="25000"/>
              </a:schemeClr>
            </a:solidFill>
            <a:latin typeface="Times New Roman" panose="02020603050405020304" pitchFamily="18" charset="0"/>
            <a:cs typeface="Times New Roman" panose="02020603050405020304" pitchFamily="18" charset="0"/>
          </a:endParaRPr>
        </a:p>
      </dgm:t>
    </dgm:pt>
    <dgm:pt modelId="{623628AB-3C01-4992-A56C-5BD0898098D5}" type="parTrans" cxnId="{8CCF5107-CEA8-4EDC-ABDD-715C91BD8980}">
      <dgm:prSet/>
      <dgm:spPr/>
      <dgm:t>
        <a:bodyPr/>
        <a:lstStyle/>
        <a:p>
          <a:endParaRPr lang="en-US" sz="2400">
            <a:solidFill>
              <a:schemeClr val="accent5">
                <a:lumMod val="25000"/>
              </a:schemeClr>
            </a:solidFill>
            <a:latin typeface="Times New Roman" panose="02020603050405020304" pitchFamily="18" charset="0"/>
            <a:cs typeface="Times New Roman" panose="02020603050405020304" pitchFamily="18" charset="0"/>
          </a:endParaRPr>
        </a:p>
      </dgm:t>
    </dgm:pt>
    <dgm:pt modelId="{6ACD231A-8297-46AC-B168-DBC977A1F0C0}" type="sibTrans" cxnId="{8CCF5107-CEA8-4EDC-ABDD-715C91BD8980}">
      <dgm:prSet/>
      <dgm:spPr/>
      <dgm:t>
        <a:bodyPr/>
        <a:lstStyle/>
        <a:p>
          <a:endParaRPr lang="en-US" sz="2400">
            <a:solidFill>
              <a:schemeClr val="accent5">
                <a:lumMod val="25000"/>
              </a:schemeClr>
            </a:solidFill>
            <a:latin typeface="Times New Roman" panose="02020603050405020304" pitchFamily="18" charset="0"/>
            <a:cs typeface="Times New Roman" panose="02020603050405020304" pitchFamily="18" charset="0"/>
          </a:endParaRPr>
        </a:p>
      </dgm:t>
    </dgm:pt>
    <dgm:pt modelId="{9955C0CB-8EA9-49B1-9A0F-200F72739003}">
      <dgm:prSet phldrT="[Text]" custT="1"/>
      <dgm:spPr/>
      <dgm:t>
        <a:bodyPr/>
        <a:lstStyle/>
        <a:p>
          <a:pPr algn="just"/>
          <a:r>
            <a:rPr lang="en-AU" sz="2300" smtClean="0">
              <a:solidFill>
                <a:schemeClr val="accent5">
                  <a:lumMod val="25000"/>
                </a:schemeClr>
              </a:solidFill>
              <a:latin typeface="Times New Roman" panose="02020603050405020304" pitchFamily="18" charset="0"/>
              <a:cs typeface="Times New Roman" panose="02020603050405020304" pitchFamily="18" charset="0"/>
            </a:rPr>
            <a:t>Hệ thống thể chế còn chưa đầy đủ.</a:t>
          </a:r>
          <a:endParaRPr lang="en-US" sz="2300">
            <a:solidFill>
              <a:schemeClr val="accent5">
                <a:lumMod val="25000"/>
              </a:schemeClr>
            </a:solidFill>
            <a:latin typeface="Times New Roman" panose="02020603050405020304" pitchFamily="18" charset="0"/>
            <a:cs typeface="Times New Roman" panose="02020603050405020304" pitchFamily="18" charset="0"/>
          </a:endParaRPr>
        </a:p>
      </dgm:t>
    </dgm:pt>
    <dgm:pt modelId="{7FC56234-7537-4FE3-BB30-6366363529BA}" type="parTrans" cxnId="{8C5CFDDB-D455-4B45-A2D5-9564213A0E80}">
      <dgm:prSet/>
      <dgm:spPr/>
      <dgm:t>
        <a:bodyPr/>
        <a:lstStyle/>
        <a:p>
          <a:endParaRPr lang="en-US" sz="2400">
            <a:solidFill>
              <a:schemeClr val="accent5">
                <a:lumMod val="25000"/>
              </a:schemeClr>
            </a:solidFill>
            <a:latin typeface="Times New Roman" panose="02020603050405020304" pitchFamily="18" charset="0"/>
            <a:cs typeface="Times New Roman" panose="02020603050405020304" pitchFamily="18" charset="0"/>
          </a:endParaRPr>
        </a:p>
      </dgm:t>
    </dgm:pt>
    <dgm:pt modelId="{C8A95DD3-FA00-40DC-90CF-1C5EB70BB125}" type="sibTrans" cxnId="{8C5CFDDB-D455-4B45-A2D5-9564213A0E80}">
      <dgm:prSet/>
      <dgm:spPr/>
      <dgm:t>
        <a:bodyPr/>
        <a:lstStyle/>
        <a:p>
          <a:endParaRPr lang="en-US" sz="2400">
            <a:solidFill>
              <a:schemeClr val="accent5">
                <a:lumMod val="25000"/>
              </a:schemeClr>
            </a:solidFill>
            <a:latin typeface="Times New Roman" panose="02020603050405020304" pitchFamily="18" charset="0"/>
            <a:cs typeface="Times New Roman" panose="02020603050405020304" pitchFamily="18" charset="0"/>
          </a:endParaRPr>
        </a:p>
      </dgm:t>
    </dgm:pt>
    <dgm:pt modelId="{EC2F01A3-447E-4238-845C-1B45BBB3C071}">
      <dgm:prSet phldrT="[Text]" custT="1"/>
      <dgm:spPr/>
      <dgm:t>
        <a:bodyPr/>
        <a:lstStyle/>
        <a:p>
          <a:pPr algn="just"/>
          <a:r>
            <a:rPr lang="en-AU" sz="2300" smtClean="0">
              <a:solidFill>
                <a:schemeClr val="accent5">
                  <a:lumMod val="25000"/>
                </a:schemeClr>
              </a:solidFill>
              <a:latin typeface="Times New Roman" panose="02020603050405020304" pitchFamily="18" charset="0"/>
              <a:cs typeface="Times New Roman" panose="02020603050405020304" pitchFamily="18" charset="0"/>
            </a:rPr>
            <a:t>Hệ thống thể chế còn kém hiệu lực, hiệu quả, kém đầy đủ các yếu tố thị trường và các loại thị trường.</a:t>
          </a:r>
          <a:endParaRPr lang="en-US" sz="2300">
            <a:solidFill>
              <a:schemeClr val="accent5">
                <a:lumMod val="25000"/>
              </a:schemeClr>
            </a:solidFill>
            <a:latin typeface="Times New Roman" panose="02020603050405020304" pitchFamily="18" charset="0"/>
            <a:cs typeface="Times New Roman" panose="02020603050405020304" pitchFamily="18" charset="0"/>
          </a:endParaRPr>
        </a:p>
      </dgm:t>
    </dgm:pt>
    <dgm:pt modelId="{A8951231-05C4-409B-9F73-90358F5BE36B}" type="parTrans" cxnId="{A7880667-337F-4946-A840-E3F310DA0F04}">
      <dgm:prSet/>
      <dgm:spPr/>
      <dgm:t>
        <a:bodyPr/>
        <a:lstStyle/>
        <a:p>
          <a:endParaRPr lang="en-US" sz="2400">
            <a:solidFill>
              <a:schemeClr val="accent5">
                <a:lumMod val="25000"/>
              </a:schemeClr>
            </a:solidFill>
            <a:latin typeface="Times New Roman" panose="02020603050405020304" pitchFamily="18" charset="0"/>
            <a:cs typeface="Times New Roman" panose="02020603050405020304" pitchFamily="18" charset="0"/>
          </a:endParaRPr>
        </a:p>
      </dgm:t>
    </dgm:pt>
    <dgm:pt modelId="{8B9BBA14-8735-45BE-BCDD-A1D351A12249}" type="sibTrans" cxnId="{A7880667-337F-4946-A840-E3F310DA0F04}">
      <dgm:prSet/>
      <dgm:spPr/>
      <dgm:t>
        <a:bodyPr/>
        <a:lstStyle/>
        <a:p>
          <a:endParaRPr lang="en-US" sz="2400">
            <a:solidFill>
              <a:schemeClr val="accent5">
                <a:lumMod val="25000"/>
              </a:schemeClr>
            </a:solidFill>
            <a:latin typeface="Times New Roman" panose="02020603050405020304" pitchFamily="18" charset="0"/>
            <a:cs typeface="Times New Roman" panose="02020603050405020304" pitchFamily="18" charset="0"/>
          </a:endParaRPr>
        </a:p>
      </dgm:t>
    </dgm:pt>
    <dgm:pt modelId="{30199D61-3BEE-4923-A567-E69ED46C4E04}" type="pres">
      <dgm:prSet presAssocID="{A1076B39-3E1B-49A1-AD8E-E4D4ECE63595}" presName="linear" presStyleCnt="0">
        <dgm:presLayoutVars>
          <dgm:dir/>
          <dgm:animLvl val="lvl"/>
          <dgm:resizeHandles val="exact"/>
        </dgm:presLayoutVars>
      </dgm:prSet>
      <dgm:spPr/>
      <dgm:t>
        <a:bodyPr/>
        <a:lstStyle/>
        <a:p>
          <a:endParaRPr lang="en-US"/>
        </a:p>
      </dgm:t>
    </dgm:pt>
    <dgm:pt modelId="{8A30E530-761F-44AB-838F-668BF8C88359}" type="pres">
      <dgm:prSet presAssocID="{5EAA53DD-89C1-4A83-ACD7-9563E7BC6F62}" presName="parentLin" presStyleCnt="0"/>
      <dgm:spPr/>
    </dgm:pt>
    <dgm:pt modelId="{9C25A42C-4668-4BA1-9DAD-1DC400A57983}" type="pres">
      <dgm:prSet presAssocID="{5EAA53DD-89C1-4A83-ACD7-9563E7BC6F62}" presName="parentLeftMargin" presStyleLbl="node1" presStyleIdx="0" presStyleCnt="3"/>
      <dgm:spPr/>
      <dgm:t>
        <a:bodyPr/>
        <a:lstStyle/>
        <a:p>
          <a:endParaRPr lang="en-US"/>
        </a:p>
      </dgm:t>
    </dgm:pt>
    <dgm:pt modelId="{58CBE2B8-04DF-4F55-A6DB-D0B75D66B5B2}" type="pres">
      <dgm:prSet presAssocID="{5EAA53DD-89C1-4A83-ACD7-9563E7BC6F62}" presName="parentText" presStyleLbl="node1" presStyleIdx="0" presStyleCnt="3" custScaleX="128061">
        <dgm:presLayoutVars>
          <dgm:chMax val="0"/>
          <dgm:bulletEnabled val="1"/>
        </dgm:presLayoutVars>
      </dgm:prSet>
      <dgm:spPr/>
      <dgm:t>
        <a:bodyPr/>
        <a:lstStyle/>
        <a:p>
          <a:endParaRPr lang="en-US"/>
        </a:p>
      </dgm:t>
    </dgm:pt>
    <dgm:pt modelId="{D68F6333-BC41-491C-A5D7-F19CE873F906}" type="pres">
      <dgm:prSet presAssocID="{5EAA53DD-89C1-4A83-ACD7-9563E7BC6F62}" presName="negativeSpace" presStyleCnt="0"/>
      <dgm:spPr/>
    </dgm:pt>
    <dgm:pt modelId="{AEB0B08A-AE85-4E2A-9D8D-DC379A1DE500}" type="pres">
      <dgm:prSet presAssocID="{5EAA53DD-89C1-4A83-ACD7-9563E7BC6F62}" presName="childText" presStyleLbl="conFgAcc1" presStyleIdx="0" presStyleCnt="3">
        <dgm:presLayoutVars>
          <dgm:bulletEnabled val="1"/>
        </dgm:presLayoutVars>
      </dgm:prSet>
      <dgm:spPr/>
    </dgm:pt>
    <dgm:pt modelId="{1764E121-508B-4AF3-850C-6C5112270C0E}" type="pres">
      <dgm:prSet presAssocID="{6ACD231A-8297-46AC-B168-DBC977A1F0C0}" presName="spaceBetweenRectangles" presStyleCnt="0"/>
      <dgm:spPr/>
    </dgm:pt>
    <dgm:pt modelId="{4BC1B780-C7D1-4B5C-969F-395F5562F125}" type="pres">
      <dgm:prSet presAssocID="{9955C0CB-8EA9-49B1-9A0F-200F72739003}" presName="parentLin" presStyleCnt="0"/>
      <dgm:spPr/>
    </dgm:pt>
    <dgm:pt modelId="{0D6D237D-4BB5-4D21-B089-A57E88F9634F}" type="pres">
      <dgm:prSet presAssocID="{9955C0CB-8EA9-49B1-9A0F-200F72739003}" presName="parentLeftMargin" presStyleLbl="node1" presStyleIdx="0" presStyleCnt="3"/>
      <dgm:spPr/>
      <dgm:t>
        <a:bodyPr/>
        <a:lstStyle/>
        <a:p>
          <a:endParaRPr lang="en-US"/>
        </a:p>
      </dgm:t>
    </dgm:pt>
    <dgm:pt modelId="{4607DB87-570F-483F-90AB-D4B541926ABE}" type="pres">
      <dgm:prSet presAssocID="{9955C0CB-8EA9-49B1-9A0F-200F72739003}" presName="parentText" presStyleLbl="node1" presStyleIdx="1" presStyleCnt="3" custScaleX="128061">
        <dgm:presLayoutVars>
          <dgm:chMax val="0"/>
          <dgm:bulletEnabled val="1"/>
        </dgm:presLayoutVars>
      </dgm:prSet>
      <dgm:spPr/>
      <dgm:t>
        <a:bodyPr/>
        <a:lstStyle/>
        <a:p>
          <a:endParaRPr lang="en-US"/>
        </a:p>
      </dgm:t>
    </dgm:pt>
    <dgm:pt modelId="{2C95F061-5AD1-4A63-8CD7-4568EA8DDB77}" type="pres">
      <dgm:prSet presAssocID="{9955C0CB-8EA9-49B1-9A0F-200F72739003}" presName="negativeSpace" presStyleCnt="0"/>
      <dgm:spPr/>
    </dgm:pt>
    <dgm:pt modelId="{330DF419-4CBE-4B16-BCE2-D637C30E072A}" type="pres">
      <dgm:prSet presAssocID="{9955C0CB-8EA9-49B1-9A0F-200F72739003}" presName="childText" presStyleLbl="conFgAcc1" presStyleIdx="1" presStyleCnt="3">
        <dgm:presLayoutVars>
          <dgm:bulletEnabled val="1"/>
        </dgm:presLayoutVars>
      </dgm:prSet>
      <dgm:spPr/>
    </dgm:pt>
    <dgm:pt modelId="{804CE77E-F797-47D8-B615-8AED3DFC1CF6}" type="pres">
      <dgm:prSet presAssocID="{C8A95DD3-FA00-40DC-90CF-1C5EB70BB125}" presName="spaceBetweenRectangles" presStyleCnt="0"/>
      <dgm:spPr/>
    </dgm:pt>
    <dgm:pt modelId="{6E87462A-5357-43BE-A87E-BFBACEFFCC72}" type="pres">
      <dgm:prSet presAssocID="{EC2F01A3-447E-4238-845C-1B45BBB3C071}" presName="parentLin" presStyleCnt="0"/>
      <dgm:spPr/>
    </dgm:pt>
    <dgm:pt modelId="{3C6BF272-9625-400C-83FB-98E1E494C73F}" type="pres">
      <dgm:prSet presAssocID="{EC2F01A3-447E-4238-845C-1B45BBB3C071}" presName="parentLeftMargin" presStyleLbl="node1" presStyleIdx="1" presStyleCnt="3"/>
      <dgm:spPr/>
      <dgm:t>
        <a:bodyPr/>
        <a:lstStyle/>
        <a:p>
          <a:endParaRPr lang="en-US"/>
        </a:p>
      </dgm:t>
    </dgm:pt>
    <dgm:pt modelId="{6A6CC6DA-B848-49B0-889F-C5E2B9E2B70E}" type="pres">
      <dgm:prSet presAssocID="{EC2F01A3-447E-4238-845C-1B45BBB3C071}" presName="parentText" presStyleLbl="node1" presStyleIdx="2" presStyleCnt="3" custScaleX="128061">
        <dgm:presLayoutVars>
          <dgm:chMax val="0"/>
          <dgm:bulletEnabled val="1"/>
        </dgm:presLayoutVars>
      </dgm:prSet>
      <dgm:spPr/>
      <dgm:t>
        <a:bodyPr/>
        <a:lstStyle/>
        <a:p>
          <a:endParaRPr lang="en-US"/>
        </a:p>
      </dgm:t>
    </dgm:pt>
    <dgm:pt modelId="{26CC4EAD-C85A-4D5E-B5DC-4C474EB45D65}" type="pres">
      <dgm:prSet presAssocID="{EC2F01A3-447E-4238-845C-1B45BBB3C071}" presName="negativeSpace" presStyleCnt="0"/>
      <dgm:spPr/>
    </dgm:pt>
    <dgm:pt modelId="{0AF1C5D5-F951-44A4-855A-1EF286E9B39B}" type="pres">
      <dgm:prSet presAssocID="{EC2F01A3-447E-4238-845C-1B45BBB3C071}" presName="childText" presStyleLbl="conFgAcc1" presStyleIdx="2" presStyleCnt="3">
        <dgm:presLayoutVars>
          <dgm:bulletEnabled val="1"/>
        </dgm:presLayoutVars>
      </dgm:prSet>
      <dgm:spPr/>
    </dgm:pt>
  </dgm:ptLst>
  <dgm:cxnLst>
    <dgm:cxn modelId="{91FB55C5-2608-4380-88A8-2B57D336D886}" type="presOf" srcId="{EC2F01A3-447E-4238-845C-1B45BBB3C071}" destId="{3C6BF272-9625-400C-83FB-98E1E494C73F}" srcOrd="0" destOrd="0" presId="urn:microsoft.com/office/officeart/2005/8/layout/list1"/>
    <dgm:cxn modelId="{ED3269BF-1F52-4EA5-92BF-518E025ECB79}" type="presOf" srcId="{EC2F01A3-447E-4238-845C-1B45BBB3C071}" destId="{6A6CC6DA-B848-49B0-889F-C5E2B9E2B70E}" srcOrd="1" destOrd="0" presId="urn:microsoft.com/office/officeart/2005/8/layout/list1"/>
    <dgm:cxn modelId="{9012CD50-B434-4A46-8C28-79451B1E66F4}" type="presOf" srcId="{5EAA53DD-89C1-4A83-ACD7-9563E7BC6F62}" destId="{9C25A42C-4668-4BA1-9DAD-1DC400A57983}" srcOrd="0" destOrd="0" presId="urn:microsoft.com/office/officeart/2005/8/layout/list1"/>
    <dgm:cxn modelId="{234F6961-CACF-4AD2-9F9F-F114EFE21CDE}" type="presOf" srcId="{5EAA53DD-89C1-4A83-ACD7-9563E7BC6F62}" destId="{58CBE2B8-04DF-4F55-A6DB-D0B75D66B5B2}" srcOrd="1" destOrd="0" presId="urn:microsoft.com/office/officeart/2005/8/layout/list1"/>
    <dgm:cxn modelId="{52F63C1C-B203-4AA7-BE33-0F579CDBD952}" type="presOf" srcId="{A1076B39-3E1B-49A1-AD8E-E4D4ECE63595}" destId="{30199D61-3BEE-4923-A567-E69ED46C4E04}" srcOrd="0" destOrd="0" presId="urn:microsoft.com/office/officeart/2005/8/layout/list1"/>
    <dgm:cxn modelId="{8CCF5107-CEA8-4EDC-ABDD-715C91BD8980}" srcId="{A1076B39-3E1B-49A1-AD8E-E4D4ECE63595}" destId="{5EAA53DD-89C1-4A83-ACD7-9563E7BC6F62}" srcOrd="0" destOrd="0" parTransId="{623628AB-3C01-4992-A56C-5BD0898098D5}" sibTransId="{6ACD231A-8297-46AC-B168-DBC977A1F0C0}"/>
    <dgm:cxn modelId="{A7880667-337F-4946-A840-E3F310DA0F04}" srcId="{A1076B39-3E1B-49A1-AD8E-E4D4ECE63595}" destId="{EC2F01A3-447E-4238-845C-1B45BBB3C071}" srcOrd="2" destOrd="0" parTransId="{A8951231-05C4-409B-9F73-90358F5BE36B}" sibTransId="{8B9BBA14-8735-45BE-BCDD-A1D351A12249}"/>
    <dgm:cxn modelId="{42CC8CF0-5DEE-446B-91EC-54CAECE7292C}" type="presOf" srcId="{9955C0CB-8EA9-49B1-9A0F-200F72739003}" destId="{0D6D237D-4BB5-4D21-B089-A57E88F9634F}" srcOrd="0" destOrd="0" presId="urn:microsoft.com/office/officeart/2005/8/layout/list1"/>
    <dgm:cxn modelId="{8C5CFDDB-D455-4B45-A2D5-9564213A0E80}" srcId="{A1076B39-3E1B-49A1-AD8E-E4D4ECE63595}" destId="{9955C0CB-8EA9-49B1-9A0F-200F72739003}" srcOrd="1" destOrd="0" parTransId="{7FC56234-7537-4FE3-BB30-6366363529BA}" sibTransId="{C8A95DD3-FA00-40DC-90CF-1C5EB70BB125}"/>
    <dgm:cxn modelId="{6D5D8371-AFB7-4E3C-A5C2-19AE603B2C4E}" type="presOf" srcId="{9955C0CB-8EA9-49B1-9A0F-200F72739003}" destId="{4607DB87-570F-483F-90AB-D4B541926ABE}" srcOrd="1" destOrd="0" presId="urn:microsoft.com/office/officeart/2005/8/layout/list1"/>
    <dgm:cxn modelId="{532034D6-1360-4BF1-8A16-4EC151B29358}" type="presParOf" srcId="{30199D61-3BEE-4923-A567-E69ED46C4E04}" destId="{8A30E530-761F-44AB-838F-668BF8C88359}" srcOrd="0" destOrd="0" presId="urn:microsoft.com/office/officeart/2005/8/layout/list1"/>
    <dgm:cxn modelId="{FA62CE2A-2C1D-4EA7-8705-3716B9F8CFEE}" type="presParOf" srcId="{8A30E530-761F-44AB-838F-668BF8C88359}" destId="{9C25A42C-4668-4BA1-9DAD-1DC400A57983}" srcOrd="0" destOrd="0" presId="urn:microsoft.com/office/officeart/2005/8/layout/list1"/>
    <dgm:cxn modelId="{812D2398-D81F-4B37-A50E-12FDDF031A15}" type="presParOf" srcId="{8A30E530-761F-44AB-838F-668BF8C88359}" destId="{58CBE2B8-04DF-4F55-A6DB-D0B75D66B5B2}" srcOrd="1" destOrd="0" presId="urn:microsoft.com/office/officeart/2005/8/layout/list1"/>
    <dgm:cxn modelId="{7881ABD9-96DE-4977-A73C-DC5390677656}" type="presParOf" srcId="{30199D61-3BEE-4923-A567-E69ED46C4E04}" destId="{D68F6333-BC41-491C-A5D7-F19CE873F906}" srcOrd="1" destOrd="0" presId="urn:microsoft.com/office/officeart/2005/8/layout/list1"/>
    <dgm:cxn modelId="{EC0345B4-D119-4EEE-84CA-0B67E05E3CA3}" type="presParOf" srcId="{30199D61-3BEE-4923-A567-E69ED46C4E04}" destId="{AEB0B08A-AE85-4E2A-9D8D-DC379A1DE500}" srcOrd="2" destOrd="0" presId="urn:microsoft.com/office/officeart/2005/8/layout/list1"/>
    <dgm:cxn modelId="{50090EBB-CB67-4118-9E2D-AC46F7804A9B}" type="presParOf" srcId="{30199D61-3BEE-4923-A567-E69ED46C4E04}" destId="{1764E121-508B-4AF3-850C-6C5112270C0E}" srcOrd="3" destOrd="0" presId="urn:microsoft.com/office/officeart/2005/8/layout/list1"/>
    <dgm:cxn modelId="{A0D98B2B-A50A-4455-999A-F4F2CCD7C1B8}" type="presParOf" srcId="{30199D61-3BEE-4923-A567-E69ED46C4E04}" destId="{4BC1B780-C7D1-4B5C-969F-395F5562F125}" srcOrd="4" destOrd="0" presId="urn:microsoft.com/office/officeart/2005/8/layout/list1"/>
    <dgm:cxn modelId="{B21FB1EE-2065-4F66-A77E-C78B1881DD86}" type="presParOf" srcId="{4BC1B780-C7D1-4B5C-969F-395F5562F125}" destId="{0D6D237D-4BB5-4D21-B089-A57E88F9634F}" srcOrd="0" destOrd="0" presId="urn:microsoft.com/office/officeart/2005/8/layout/list1"/>
    <dgm:cxn modelId="{17BBA8E5-DD39-42F3-93D7-8C0AC06BE7DB}" type="presParOf" srcId="{4BC1B780-C7D1-4B5C-969F-395F5562F125}" destId="{4607DB87-570F-483F-90AB-D4B541926ABE}" srcOrd="1" destOrd="0" presId="urn:microsoft.com/office/officeart/2005/8/layout/list1"/>
    <dgm:cxn modelId="{73E4EC43-16BE-4407-B8CE-3670F14E3FA0}" type="presParOf" srcId="{30199D61-3BEE-4923-A567-E69ED46C4E04}" destId="{2C95F061-5AD1-4A63-8CD7-4568EA8DDB77}" srcOrd="5" destOrd="0" presId="urn:microsoft.com/office/officeart/2005/8/layout/list1"/>
    <dgm:cxn modelId="{405E0BC0-692B-4334-8A95-0B27286D2158}" type="presParOf" srcId="{30199D61-3BEE-4923-A567-E69ED46C4E04}" destId="{330DF419-4CBE-4B16-BCE2-D637C30E072A}" srcOrd="6" destOrd="0" presId="urn:microsoft.com/office/officeart/2005/8/layout/list1"/>
    <dgm:cxn modelId="{A89487BF-E8DE-469D-BCC2-785FCB054E64}" type="presParOf" srcId="{30199D61-3BEE-4923-A567-E69ED46C4E04}" destId="{804CE77E-F797-47D8-B615-8AED3DFC1CF6}" srcOrd="7" destOrd="0" presId="urn:microsoft.com/office/officeart/2005/8/layout/list1"/>
    <dgm:cxn modelId="{875A0EB7-562D-4B42-98BA-899D3C706657}" type="presParOf" srcId="{30199D61-3BEE-4923-A567-E69ED46C4E04}" destId="{6E87462A-5357-43BE-A87E-BFBACEFFCC72}" srcOrd="8" destOrd="0" presId="urn:microsoft.com/office/officeart/2005/8/layout/list1"/>
    <dgm:cxn modelId="{E069C6FB-6729-43F6-97F0-7F8B7A100EBC}" type="presParOf" srcId="{6E87462A-5357-43BE-A87E-BFBACEFFCC72}" destId="{3C6BF272-9625-400C-83FB-98E1E494C73F}" srcOrd="0" destOrd="0" presId="urn:microsoft.com/office/officeart/2005/8/layout/list1"/>
    <dgm:cxn modelId="{96D0C4FB-70E0-49D8-A613-6C38B8C241A7}" type="presParOf" srcId="{6E87462A-5357-43BE-A87E-BFBACEFFCC72}" destId="{6A6CC6DA-B848-49B0-889F-C5E2B9E2B70E}" srcOrd="1" destOrd="0" presId="urn:microsoft.com/office/officeart/2005/8/layout/list1"/>
    <dgm:cxn modelId="{13CA0C49-117F-49A7-B6A3-1E4A807EAEEE}" type="presParOf" srcId="{30199D61-3BEE-4923-A567-E69ED46C4E04}" destId="{26CC4EAD-C85A-4D5E-B5DC-4C474EB45D65}" srcOrd="9" destOrd="0" presId="urn:microsoft.com/office/officeart/2005/8/layout/list1"/>
    <dgm:cxn modelId="{CE2D4A0C-89FD-42B8-A63C-3A0F3A404E9A}" type="presParOf" srcId="{30199D61-3BEE-4923-A567-E69ED46C4E04}" destId="{0AF1C5D5-F951-44A4-855A-1EF286E9B39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AA303EF-1623-49CF-A042-B8270D3A36ED}" type="doc">
      <dgm:prSet loTypeId="urn:microsoft.com/office/officeart/2011/layout/HexagonRadial" loCatId="officeonline" qsTypeId="urn:microsoft.com/office/officeart/2005/8/quickstyle/3d2" qsCatId="3D" csTypeId="urn:microsoft.com/office/officeart/2005/8/colors/accent0_2" csCatId="mainScheme" phldr="1"/>
      <dgm:spPr/>
      <dgm:t>
        <a:bodyPr/>
        <a:lstStyle/>
        <a:p>
          <a:endParaRPr lang="en-US"/>
        </a:p>
      </dgm:t>
    </dgm:pt>
    <dgm:pt modelId="{94A57517-B60D-4477-BFF6-ABA9472D8FE9}">
      <dgm:prSet phldrT="[Text]" custT="1"/>
      <dgm:spPr/>
      <dgm:t>
        <a:bodyPr/>
        <a:lstStyle/>
        <a:p>
          <a:pPr>
            <a:spcAft>
              <a:spcPts val="0"/>
            </a:spcAft>
          </a:pPr>
          <a:r>
            <a:rPr lang="en-AU" sz="1800" b="1" smtClean="0">
              <a:solidFill>
                <a:srgbClr val="FF0000"/>
              </a:solidFill>
              <a:latin typeface="Times New Roman" panose="02020603050405020304" pitchFamily="18" charset="0"/>
              <a:cs typeface="Times New Roman" panose="02020603050405020304" pitchFamily="18" charset="0"/>
            </a:rPr>
            <a:t>Nhiệm vụ trong hoàn thiện thể chế KTTT </a:t>
          </a:r>
        </a:p>
        <a:p>
          <a:pPr>
            <a:spcAft>
              <a:spcPts val="0"/>
            </a:spcAft>
          </a:pPr>
          <a:r>
            <a:rPr lang="en-AU" sz="1800" b="1" smtClean="0">
              <a:solidFill>
                <a:srgbClr val="FF0000"/>
              </a:solidFill>
              <a:latin typeface="Times New Roman" panose="02020603050405020304" pitchFamily="18" charset="0"/>
              <a:cs typeface="Times New Roman" panose="02020603050405020304" pitchFamily="18" charset="0"/>
            </a:rPr>
            <a:t>định hướng XHCN ở VN</a:t>
          </a:r>
          <a:endParaRPr lang="en-US" sz="1800" b="1">
            <a:solidFill>
              <a:srgbClr val="FF0000"/>
            </a:solidFill>
            <a:latin typeface="Times New Roman" panose="02020603050405020304" pitchFamily="18" charset="0"/>
            <a:cs typeface="Times New Roman" panose="02020603050405020304" pitchFamily="18" charset="0"/>
          </a:endParaRPr>
        </a:p>
      </dgm:t>
    </dgm:pt>
    <dgm:pt modelId="{8A4809B9-DE31-4E1D-9055-FA014EBFB0B8}" type="parTrans" cxnId="{6E5AD0EB-B4F1-4B05-86AC-FDB9BAF761B7}">
      <dgm:prSet/>
      <dgm:spPr/>
      <dgm:t>
        <a:bodyPr/>
        <a:lstStyle/>
        <a:p>
          <a:endParaRPr lang="en-US" sz="1600">
            <a:latin typeface="Times New Roman" panose="02020603050405020304" pitchFamily="18" charset="0"/>
            <a:cs typeface="Times New Roman" panose="02020603050405020304" pitchFamily="18" charset="0"/>
          </a:endParaRPr>
        </a:p>
      </dgm:t>
    </dgm:pt>
    <dgm:pt modelId="{4D315167-2DE4-4BDE-9165-1214F54FDEDC}" type="sibTrans" cxnId="{6E5AD0EB-B4F1-4B05-86AC-FDB9BAF761B7}">
      <dgm:prSet/>
      <dgm:spPr/>
      <dgm:t>
        <a:bodyPr/>
        <a:lstStyle/>
        <a:p>
          <a:endParaRPr lang="en-US" sz="1600">
            <a:latin typeface="Times New Roman" panose="02020603050405020304" pitchFamily="18" charset="0"/>
            <a:cs typeface="Times New Roman" panose="02020603050405020304" pitchFamily="18" charset="0"/>
          </a:endParaRPr>
        </a:p>
      </dgm:t>
    </dgm:pt>
    <dgm:pt modelId="{72520F06-1CD9-4D87-A3EE-35D677D73F14}">
      <dgm:prSet phldrT="[Text]" custT="1"/>
      <dgm:spPr/>
      <dgm:t>
        <a:bodyPr/>
        <a:lstStyle/>
        <a:p>
          <a:r>
            <a:rPr lang="en-AU" sz="1600" smtClean="0">
              <a:latin typeface="Times New Roman" panose="02020603050405020304" pitchFamily="18" charset="0"/>
              <a:cs typeface="Times New Roman" panose="02020603050405020304" pitchFamily="18" charset="0"/>
            </a:rPr>
            <a:t>Hoàn thiện thể chế về sở hữu</a:t>
          </a:r>
          <a:endParaRPr lang="en-US" sz="1600">
            <a:latin typeface="Times New Roman" panose="02020603050405020304" pitchFamily="18" charset="0"/>
            <a:cs typeface="Times New Roman" panose="02020603050405020304" pitchFamily="18" charset="0"/>
          </a:endParaRPr>
        </a:p>
      </dgm:t>
    </dgm:pt>
    <dgm:pt modelId="{3189C898-0FEF-4138-90A6-2204278EF560}" type="parTrans" cxnId="{E1AC8EED-B211-464D-98CF-FAF82A7D0DDD}">
      <dgm:prSet/>
      <dgm:spPr/>
      <dgm:t>
        <a:bodyPr/>
        <a:lstStyle/>
        <a:p>
          <a:endParaRPr lang="en-US" sz="1600">
            <a:latin typeface="Times New Roman" panose="02020603050405020304" pitchFamily="18" charset="0"/>
            <a:cs typeface="Times New Roman" panose="02020603050405020304" pitchFamily="18" charset="0"/>
          </a:endParaRPr>
        </a:p>
      </dgm:t>
    </dgm:pt>
    <dgm:pt modelId="{7B7B236E-254B-4892-B495-9EDB90D1B7E0}" type="sibTrans" cxnId="{E1AC8EED-B211-464D-98CF-FAF82A7D0DDD}">
      <dgm:prSet/>
      <dgm:spPr/>
      <dgm:t>
        <a:bodyPr/>
        <a:lstStyle/>
        <a:p>
          <a:endParaRPr lang="en-US" sz="1600">
            <a:latin typeface="Times New Roman" panose="02020603050405020304" pitchFamily="18" charset="0"/>
            <a:cs typeface="Times New Roman" panose="02020603050405020304" pitchFamily="18" charset="0"/>
          </a:endParaRPr>
        </a:p>
      </dgm:t>
    </dgm:pt>
    <dgm:pt modelId="{C893ECFB-7F68-4FBB-BFEF-20879FE536B5}">
      <dgm:prSet phldrT="[Text]" custT="1"/>
      <dgm:spPr/>
      <dgm:t>
        <a:bodyPr/>
        <a:lstStyle/>
        <a:p>
          <a:pPr>
            <a:spcAft>
              <a:spcPts val="0"/>
            </a:spcAft>
          </a:pPr>
          <a:r>
            <a:rPr lang="en-AU" sz="1600" smtClean="0">
              <a:latin typeface="Times New Roman" panose="02020603050405020304" pitchFamily="18" charset="0"/>
              <a:cs typeface="Times New Roman" panose="02020603050405020304" pitchFamily="18" charset="0"/>
            </a:rPr>
            <a:t>Hoàn thiện </a:t>
          </a:r>
        </a:p>
        <a:p>
          <a:pPr>
            <a:spcAft>
              <a:spcPts val="0"/>
            </a:spcAft>
          </a:pPr>
          <a:r>
            <a:rPr lang="en-AU" sz="1600" smtClean="0">
              <a:latin typeface="Times New Roman" panose="02020603050405020304" pitchFamily="18" charset="0"/>
              <a:cs typeface="Times New Roman" panose="02020603050405020304" pitchFamily="18" charset="0"/>
            </a:rPr>
            <a:t>thể chế</a:t>
          </a:r>
        </a:p>
        <a:p>
          <a:pPr>
            <a:spcAft>
              <a:spcPts val="0"/>
            </a:spcAft>
          </a:pPr>
          <a:r>
            <a:rPr lang="en-AU" sz="1600" smtClean="0">
              <a:latin typeface="Times New Roman" panose="02020603050405020304" pitchFamily="18" charset="0"/>
              <a:cs typeface="Times New Roman" panose="02020603050405020304" pitchFamily="18" charset="0"/>
            </a:rPr>
            <a:t>phát triển các TPKT, các loại hình kinh tế</a:t>
          </a:r>
          <a:endParaRPr lang="en-US" sz="1600">
            <a:latin typeface="Times New Roman" panose="02020603050405020304" pitchFamily="18" charset="0"/>
            <a:cs typeface="Times New Roman" panose="02020603050405020304" pitchFamily="18" charset="0"/>
          </a:endParaRPr>
        </a:p>
      </dgm:t>
    </dgm:pt>
    <dgm:pt modelId="{67A9A51F-9C3E-416D-81B5-47F0DA6315BB}" type="parTrans" cxnId="{DC77E6BB-7C53-4884-9778-1BD9DB240C78}">
      <dgm:prSet/>
      <dgm:spPr/>
      <dgm:t>
        <a:bodyPr/>
        <a:lstStyle/>
        <a:p>
          <a:endParaRPr lang="en-US" sz="1600">
            <a:latin typeface="Times New Roman" panose="02020603050405020304" pitchFamily="18" charset="0"/>
            <a:cs typeface="Times New Roman" panose="02020603050405020304" pitchFamily="18" charset="0"/>
          </a:endParaRPr>
        </a:p>
      </dgm:t>
    </dgm:pt>
    <dgm:pt modelId="{D9F6919C-11FF-436E-8F15-8C83B7251255}" type="sibTrans" cxnId="{DC77E6BB-7C53-4884-9778-1BD9DB240C78}">
      <dgm:prSet/>
      <dgm:spPr/>
      <dgm:t>
        <a:bodyPr/>
        <a:lstStyle/>
        <a:p>
          <a:endParaRPr lang="en-US" sz="1600">
            <a:latin typeface="Times New Roman" panose="02020603050405020304" pitchFamily="18" charset="0"/>
            <a:cs typeface="Times New Roman" panose="02020603050405020304" pitchFamily="18" charset="0"/>
          </a:endParaRPr>
        </a:p>
      </dgm:t>
    </dgm:pt>
    <dgm:pt modelId="{FCC2374E-26E3-4B41-8205-9C9CF77642A6}">
      <dgm:prSet phldrT="[Text]" custT="1"/>
      <dgm:spPr/>
      <dgm:t>
        <a:bodyPr/>
        <a:lstStyle/>
        <a:p>
          <a:r>
            <a:rPr lang="en-AU" sz="1600" smtClean="0">
              <a:latin typeface="Times New Roman" panose="02020603050405020304" pitchFamily="18" charset="0"/>
              <a:cs typeface="Times New Roman" panose="02020603050405020304" pitchFamily="18" charset="0"/>
            </a:rPr>
            <a:t>Hoàn thiện thể chế phát triển đồng bộ các yếu tố và các loại thị trường</a:t>
          </a:r>
          <a:endParaRPr lang="en-US" sz="1600">
            <a:latin typeface="Times New Roman" panose="02020603050405020304" pitchFamily="18" charset="0"/>
            <a:cs typeface="Times New Roman" panose="02020603050405020304" pitchFamily="18" charset="0"/>
          </a:endParaRPr>
        </a:p>
      </dgm:t>
    </dgm:pt>
    <dgm:pt modelId="{D0CA5C16-3501-4B2C-8C96-A93039D3AF22}" type="parTrans" cxnId="{23B2DD00-776D-4322-B88F-6ACA2C6E2B85}">
      <dgm:prSet/>
      <dgm:spPr/>
      <dgm:t>
        <a:bodyPr/>
        <a:lstStyle/>
        <a:p>
          <a:endParaRPr lang="en-US" sz="1600">
            <a:latin typeface="Times New Roman" panose="02020603050405020304" pitchFamily="18" charset="0"/>
            <a:cs typeface="Times New Roman" panose="02020603050405020304" pitchFamily="18" charset="0"/>
          </a:endParaRPr>
        </a:p>
      </dgm:t>
    </dgm:pt>
    <dgm:pt modelId="{A149C229-F89C-427A-88EB-650B483F72D2}" type="sibTrans" cxnId="{23B2DD00-776D-4322-B88F-6ACA2C6E2B85}">
      <dgm:prSet/>
      <dgm:spPr/>
      <dgm:t>
        <a:bodyPr/>
        <a:lstStyle/>
        <a:p>
          <a:endParaRPr lang="en-US" sz="1600">
            <a:latin typeface="Times New Roman" panose="02020603050405020304" pitchFamily="18" charset="0"/>
            <a:cs typeface="Times New Roman" panose="02020603050405020304" pitchFamily="18" charset="0"/>
          </a:endParaRPr>
        </a:p>
      </dgm:t>
    </dgm:pt>
    <dgm:pt modelId="{FCFB6893-3A3A-43DE-B306-F57A86C125D2}">
      <dgm:prSet phldrT="[Text]" custT="1"/>
      <dgm:spPr/>
      <dgm:t>
        <a:bodyPr/>
        <a:lstStyle/>
        <a:p>
          <a:r>
            <a:rPr lang="en-AU" sz="1600" smtClean="0">
              <a:latin typeface="Times New Roman" panose="02020603050405020304" pitchFamily="18" charset="0"/>
              <a:cs typeface="Times New Roman" panose="02020603050405020304" pitchFamily="18" charset="0"/>
            </a:rPr>
            <a:t>Hoàn thiện thể chế gắn kết tăng trưởng kinh tế với phát triển bền vững, tiến bộ và CBXH, QP – AN và thích ứng với biến đổi khí hậu</a:t>
          </a:r>
          <a:endParaRPr lang="en-US" sz="1600">
            <a:latin typeface="Times New Roman" panose="02020603050405020304" pitchFamily="18" charset="0"/>
            <a:cs typeface="Times New Roman" panose="02020603050405020304" pitchFamily="18" charset="0"/>
          </a:endParaRPr>
        </a:p>
      </dgm:t>
    </dgm:pt>
    <dgm:pt modelId="{DA25FC97-9980-470F-9BB0-9C3DE5F4A3E4}" type="parTrans" cxnId="{966DDA6B-78D4-47AA-A955-41B0223FE7BE}">
      <dgm:prSet/>
      <dgm:spPr/>
      <dgm:t>
        <a:bodyPr/>
        <a:lstStyle/>
        <a:p>
          <a:endParaRPr lang="en-US" sz="1600">
            <a:latin typeface="Times New Roman" panose="02020603050405020304" pitchFamily="18" charset="0"/>
            <a:cs typeface="Times New Roman" panose="02020603050405020304" pitchFamily="18" charset="0"/>
          </a:endParaRPr>
        </a:p>
      </dgm:t>
    </dgm:pt>
    <dgm:pt modelId="{99DB7084-C0BB-4675-A5EC-191429B83598}" type="sibTrans" cxnId="{966DDA6B-78D4-47AA-A955-41B0223FE7BE}">
      <dgm:prSet/>
      <dgm:spPr/>
      <dgm:t>
        <a:bodyPr/>
        <a:lstStyle/>
        <a:p>
          <a:endParaRPr lang="en-US" sz="1600">
            <a:latin typeface="Times New Roman" panose="02020603050405020304" pitchFamily="18" charset="0"/>
            <a:cs typeface="Times New Roman" panose="02020603050405020304" pitchFamily="18" charset="0"/>
          </a:endParaRPr>
        </a:p>
      </dgm:t>
    </dgm:pt>
    <dgm:pt modelId="{96F3974A-D60E-4470-8294-30D55A0D5B53}">
      <dgm:prSet phldrT="[Text]" custT="1"/>
      <dgm:spPr/>
      <dgm:t>
        <a:bodyPr/>
        <a:lstStyle/>
        <a:p>
          <a:r>
            <a:rPr lang="en-AU" sz="1600" smtClean="0">
              <a:latin typeface="Times New Roman" panose="02020603050405020304" pitchFamily="18" charset="0"/>
              <a:cs typeface="Times New Roman" panose="02020603050405020304" pitchFamily="18" charset="0"/>
            </a:rPr>
            <a:t>Hoàn thiện thể chế đẩy mạnh, nâng cao hiệu quả hội nhập kinh tế quốc tế</a:t>
          </a:r>
          <a:endParaRPr lang="en-US" sz="1600">
            <a:latin typeface="Times New Roman" panose="02020603050405020304" pitchFamily="18" charset="0"/>
            <a:cs typeface="Times New Roman" panose="02020603050405020304" pitchFamily="18" charset="0"/>
          </a:endParaRPr>
        </a:p>
      </dgm:t>
    </dgm:pt>
    <dgm:pt modelId="{58F36DDE-1ED9-4B52-B6AD-95AEBA21BC97}" type="parTrans" cxnId="{E4A0D9BA-AA12-4A64-9318-9F87E5F1110D}">
      <dgm:prSet/>
      <dgm:spPr/>
      <dgm:t>
        <a:bodyPr/>
        <a:lstStyle/>
        <a:p>
          <a:endParaRPr lang="en-US" sz="1600">
            <a:latin typeface="Times New Roman" panose="02020603050405020304" pitchFamily="18" charset="0"/>
            <a:cs typeface="Times New Roman" panose="02020603050405020304" pitchFamily="18" charset="0"/>
          </a:endParaRPr>
        </a:p>
      </dgm:t>
    </dgm:pt>
    <dgm:pt modelId="{1963CE61-C5D4-4BF6-A792-2BE98959D23E}" type="sibTrans" cxnId="{E4A0D9BA-AA12-4A64-9318-9F87E5F1110D}">
      <dgm:prSet/>
      <dgm:spPr/>
      <dgm:t>
        <a:bodyPr/>
        <a:lstStyle/>
        <a:p>
          <a:endParaRPr lang="en-US" sz="1600">
            <a:latin typeface="Times New Roman" panose="02020603050405020304" pitchFamily="18" charset="0"/>
            <a:cs typeface="Times New Roman" panose="02020603050405020304" pitchFamily="18" charset="0"/>
          </a:endParaRPr>
        </a:p>
      </dgm:t>
    </dgm:pt>
    <dgm:pt modelId="{CF4F8D20-50C1-4FA5-91EE-919969C6768F}">
      <dgm:prSet phldrT="[Text]" custT="1"/>
      <dgm:spPr/>
      <dgm:t>
        <a:bodyPr/>
        <a:lstStyle/>
        <a:p>
          <a:r>
            <a:rPr lang="en-AU" sz="1600" i="0" smtClean="0">
              <a:latin typeface="Times New Roman" panose="02020603050405020304" pitchFamily="18" charset="0"/>
              <a:cs typeface="Times New Roman" panose="02020603050405020304" pitchFamily="18" charset="0"/>
            </a:rPr>
            <a:t>Nâng cao năng lực</a:t>
          </a:r>
          <a:r>
            <a:rPr lang="en-US" sz="1600" i="0" smtClean="0">
              <a:latin typeface="Times New Roman" panose="02020603050405020304" pitchFamily="18" charset="0"/>
              <a:cs typeface="Times New Roman" panose="02020603050405020304" pitchFamily="18" charset="0"/>
            </a:rPr>
            <a:t> lãnh đạo của Đảng, vai trò xây dựng và thực hiện TCKT của Nhà nước; phát huy quyền làm chủ của nhân dân trong hoàn thiện thể chế KTTT định hướng XHCN</a:t>
          </a:r>
          <a:endParaRPr lang="en-US" sz="1600" i="0">
            <a:latin typeface="Times New Roman" panose="02020603050405020304" pitchFamily="18" charset="0"/>
            <a:cs typeface="Times New Roman" panose="02020603050405020304" pitchFamily="18" charset="0"/>
          </a:endParaRPr>
        </a:p>
      </dgm:t>
    </dgm:pt>
    <dgm:pt modelId="{5A6FCBC0-9198-4D8A-ACDD-E7C9824065BF}" type="parTrans" cxnId="{F5AC6FEA-DC4B-455F-98C1-264B3C4E0A2C}">
      <dgm:prSet/>
      <dgm:spPr/>
      <dgm:t>
        <a:bodyPr/>
        <a:lstStyle/>
        <a:p>
          <a:endParaRPr lang="en-US" sz="1600">
            <a:latin typeface="Times New Roman" panose="02020603050405020304" pitchFamily="18" charset="0"/>
            <a:cs typeface="Times New Roman" panose="02020603050405020304" pitchFamily="18" charset="0"/>
          </a:endParaRPr>
        </a:p>
      </dgm:t>
    </dgm:pt>
    <dgm:pt modelId="{1ADA962C-776D-41C4-B7A7-B1336BD60E8E}" type="sibTrans" cxnId="{F5AC6FEA-DC4B-455F-98C1-264B3C4E0A2C}">
      <dgm:prSet/>
      <dgm:spPr/>
      <dgm:t>
        <a:bodyPr/>
        <a:lstStyle/>
        <a:p>
          <a:endParaRPr lang="en-US" sz="1600">
            <a:latin typeface="Times New Roman" panose="02020603050405020304" pitchFamily="18" charset="0"/>
            <a:cs typeface="Times New Roman" panose="02020603050405020304" pitchFamily="18" charset="0"/>
          </a:endParaRPr>
        </a:p>
      </dgm:t>
    </dgm:pt>
    <dgm:pt modelId="{B52DDE22-0D78-4D81-BB68-CB468682305A}" type="pres">
      <dgm:prSet presAssocID="{EAA303EF-1623-49CF-A042-B8270D3A36ED}" presName="Name0" presStyleCnt="0">
        <dgm:presLayoutVars>
          <dgm:chMax val="1"/>
          <dgm:chPref val="1"/>
          <dgm:dir/>
          <dgm:animOne val="branch"/>
          <dgm:animLvl val="lvl"/>
        </dgm:presLayoutVars>
      </dgm:prSet>
      <dgm:spPr/>
      <dgm:t>
        <a:bodyPr/>
        <a:lstStyle/>
        <a:p>
          <a:endParaRPr lang="en-US"/>
        </a:p>
      </dgm:t>
    </dgm:pt>
    <dgm:pt modelId="{F98BFECA-3851-42DA-A7D2-E55403ED83BE}" type="pres">
      <dgm:prSet presAssocID="{94A57517-B60D-4477-BFF6-ABA9472D8FE9}" presName="Parent" presStyleLbl="node0" presStyleIdx="0" presStyleCnt="1" custLinFactNeighborY="-5396">
        <dgm:presLayoutVars>
          <dgm:chMax val="6"/>
          <dgm:chPref val="6"/>
        </dgm:presLayoutVars>
      </dgm:prSet>
      <dgm:spPr/>
      <dgm:t>
        <a:bodyPr/>
        <a:lstStyle/>
        <a:p>
          <a:endParaRPr lang="en-US"/>
        </a:p>
      </dgm:t>
    </dgm:pt>
    <dgm:pt modelId="{F880274C-5D2C-419A-B175-72191914D2C6}" type="pres">
      <dgm:prSet presAssocID="{72520F06-1CD9-4D87-A3EE-35D677D73F14}" presName="Accent1" presStyleCnt="0"/>
      <dgm:spPr/>
    </dgm:pt>
    <dgm:pt modelId="{49388E85-F255-4968-849A-4057DA9DBB34}" type="pres">
      <dgm:prSet presAssocID="{72520F06-1CD9-4D87-A3EE-35D677D73F14}" presName="Accent" presStyleLbl="bgShp" presStyleIdx="0" presStyleCnt="6"/>
      <dgm:spPr/>
    </dgm:pt>
    <dgm:pt modelId="{B36A3722-400E-41BC-8A78-2A28493BB856}" type="pres">
      <dgm:prSet presAssocID="{72520F06-1CD9-4D87-A3EE-35D677D73F14}" presName="Child1" presStyleLbl="node1" presStyleIdx="0" presStyleCnt="6" custScaleX="104567">
        <dgm:presLayoutVars>
          <dgm:chMax val="0"/>
          <dgm:chPref val="0"/>
          <dgm:bulletEnabled val="1"/>
        </dgm:presLayoutVars>
      </dgm:prSet>
      <dgm:spPr/>
      <dgm:t>
        <a:bodyPr/>
        <a:lstStyle/>
        <a:p>
          <a:endParaRPr lang="en-US"/>
        </a:p>
      </dgm:t>
    </dgm:pt>
    <dgm:pt modelId="{4822E362-AEEC-463F-B75F-C3ACC7C41A08}" type="pres">
      <dgm:prSet presAssocID="{C893ECFB-7F68-4FBB-BFEF-20879FE536B5}" presName="Accent2" presStyleCnt="0"/>
      <dgm:spPr/>
    </dgm:pt>
    <dgm:pt modelId="{E708A2CD-CA13-4A4B-80D1-A18922B16ED1}" type="pres">
      <dgm:prSet presAssocID="{C893ECFB-7F68-4FBB-BFEF-20879FE536B5}" presName="Accent" presStyleLbl="bgShp" presStyleIdx="1" presStyleCnt="6"/>
      <dgm:spPr/>
    </dgm:pt>
    <dgm:pt modelId="{08AD44FD-9F41-401A-B6AC-87202915DE41}" type="pres">
      <dgm:prSet presAssocID="{C893ECFB-7F68-4FBB-BFEF-20879FE536B5}" presName="Child2" presStyleLbl="node1" presStyleIdx="1" presStyleCnt="6" custScaleX="110826" custScaleY="116117" custLinFactNeighborX="8124" custLinFactNeighborY="-15502">
        <dgm:presLayoutVars>
          <dgm:chMax val="0"/>
          <dgm:chPref val="0"/>
          <dgm:bulletEnabled val="1"/>
        </dgm:presLayoutVars>
      </dgm:prSet>
      <dgm:spPr/>
      <dgm:t>
        <a:bodyPr/>
        <a:lstStyle/>
        <a:p>
          <a:endParaRPr lang="en-US"/>
        </a:p>
      </dgm:t>
    </dgm:pt>
    <dgm:pt modelId="{4BF616EF-9CC5-47C6-A36C-3CC2549F14CE}" type="pres">
      <dgm:prSet presAssocID="{FCC2374E-26E3-4B41-8205-9C9CF77642A6}" presName="Accent3" presStyleCnt="0"/>
      <dgm:spPr/>
    </dgm:pt>
    <dgm:pt modelId="{AEC0C901-9E3E-4E73-942C-A6C85DF3AE2B}" type="pres">
      <dgm:prSet presAssocID="{FCC2374E-26E3-4B41-8205-9C9CF77642A6}" presName="Accent" presStyleLbl="bgShp" presStyleIdx="2" presStyleCnt="6"/>
      <dgm:spPr/>
    </dgm:pt>
    <dgm:pt modelId="{CB19CAD3-2D5A-49DC-B73C-1F0AF285622F}" type="pres">
      <dgm:prSet presAssocID="{FCC2374E-26E3-4B41-8205-9C9CF77642A6}" presName="Child3" presStyleLbl="node1" presStyleIdx="2" presStyleCnt="6" custScaleX="116239" custScaleY="100998" custLinFactNeighborX="11915" custLinFactNeighborY="-12427">
        <dgm:presLayoutVars>
          <dgm:chMax val="0"/>
          <dgm:chPref val="0"/>
          <dgm:bulletEnabled val="1"/>
        </dgm:presLayoutVars>
      </dgm:prSet>
      <dgm:spPr/>
      <dgm:t>
        <a:bodyPr/>
        <a:lstStyle/>
        <a:p>
          <a:endParaRPr lang="en-US"/>
        </a:p>
      </dgm:t>
    </dgm:pt>
    <dgm:pt modelId="{DAF67F54-0B3F-4F97-BD8D-E979874E38A2}" type="pres">
      <dgm:prSet presAssocID="{FCFB6893-3A3A-43DE-B306-F57A86C125D2}" presName="Accent4" presStyleCnt="0"/>
      <dgm:spPr/>
    </dgm:pt>
    <dgm:pt modelId="{CFEBC706-EA10-4000-9F5B-0AE8BCB7857A}" type="pres">
      <dgm:prSet presAssocID="{FCFB6893-3A3A-43DE-B306-F57A86C125D2}" presName="Accent" presStyleLbl="bgShp" presStyleIdx="3" presStyleCnt="6"/>
      <dgm:spPr/>
    </dgm:pt>
    <dgm:pt modelId="{5DDACFF2-2D42-40B3-8D50-8AAEFD3CD865}" type="pres">
      <dgm:prSet presAssocID="{FCFB6893-3A3A-43DE-B306-F57A86C125D2}" presName="Child4" presStyleLbl="node1" presStyleIdx="3" presStyleCnt="6" custScaleX="136596" custScaleY="116117">
        <dgm:presLayoutVars>
          <dgm:chMax val="0"/>
          <dgm:chPref val="0"/>
          <dgm:bulletEnabled val="1"/>
        </dgm:presLayoutVars>
      </dgm:prSet>
      <dgm:spPr/>
      <dgm:t>
        <a:bodyPr/>
        <a:lstStyle/>
        <a:p>
          <a:endParaRPr lang="en-US"/>
        </a:p>
      </dgm:t>
    </dgm:pt>
    <dgm:pt modelId="{30966776-8DD0-4679-86C3-EEF36CEAE67B}" type="pres">
      <dgm:prSet presAssocID="{96F3974A-D60E-4470-8294-30D55A0D5B53}" presName="Accent5" presStyleCnt="0"/>
      <dgm:spPr/>
    </dgm:pt>
    <dgm:pt modelId="{512F93AB-056C-4C22-B327-F36E735CC5B7}" type="pres">
      <dgm:prSet presAssocID="{96F3974A-D60E-4470-8294-30D55A0D5B53}" presName="Accent" presStyleLbl="bgShp" presStyleIdx="4" presStyleCnt="6"/>
      <dgm:spPr/>
    </dgm:pt>
    <dgm:pt modelId="{B8558E69-2B13-4BE4-91F1-932CBE78D57B}" type="pres">
      <dgm:prSet presAssocID="{96F3974A-D60E-4470-8294-30D55A0D5B53}" presName="Child5" presStyleLbl="node1" presStyleIdx="4" presStyleCnt="6" custScaleX="129810" custScaleY="125514" custLinFactNeighborX="-16679" custLinFactNeighborY="1099">
        <dgm:presLayoutVars>
          <dgm:chMax val="0"/>
          <dgm:chPref val="0"/>
          <dgm:bulletEnabled val="1"/>
        </dgm:presLayoutVars>
      </dgm:prSet>
      <dgm:spPr/>
      <dgm:t>
        <a:bodyPr/>
        <a:lstStyle/>
        <a:p>
          <a:endParaRPr lang="en-US"/>
        </a:p>
      </dgm:t>
    </dgm:pt>
    <dgm:pt modelId="{9E384DC8-7788-4495-8779-AE3C093E2C37}" type="pres">
      <dgm:prSet presAssocID="{CF4F8D20-50C1-4FA5-91EE-919969C6768F}" presName="Accent6" presStyleCnt="0"/>
      <dgm:spPr/>
    </dgm:pt>
    <dgm:pt modelId="{6F721821-240E-46DF-8D84-7232B01A6A3D}" type="pres">
      <dgm:prSet presAssocID="{CF4F8D20-50C1-4FA5-91EE-919969C6768F}" presName="Accent" presStyleLbl="bgShp" presStyleIdx="5" presStyleCnt="6"/>
      <dgm:spPr/>
    </dgm:pt>
    <dgm:pt modelId="{B33741DE-D074-4DFB-A50C-2CA0172A21F3}" type="pres">
      <dgm:prSet presAssocID="{CF4F8D20-50C1-4FA5-91EE-919969C6768F}" presName="Child6" presStyleLbl="node1" presStyleIdx="5" presStyleCnt="6" custScaleX="144711" custScaleY="128188" custLinFactNeighborX="-21675" custLinFactNeighborY="-13358">
        <dgm:presLayoutVars>
          <dgm:chMax val="0"/>
          <dgm:chPref val="0"/>
          <dgm:bulletEnabled val="1"/>
        </dgm:presLayoutVars>
      </dgm:prSet>
      <dgm:spPr/>
      <dgm:t>
        <a:bodyPr/>
        <a:lstStyle/>
        <a:p>
          <a:endParaRPr lang="en-US"/>
        </a:p>
      </dgm:t>
    </dgm:pt>
  </dgm:ptLst>
  <dgm:cxnLst>
    <dgm:cxn modelId="{E1AC8EED-B211-464D-98CF-FAF82A7D0DDD}" srcId="{94A57517-B60D-4477-BFF6-ABA9472D8FE9}" destId="{72520F06-1CD9-4D87-A3EE-35D677D73F14}" srcOrd="0" destOrd="0" parTransId="{3189C898-0FEF-4138-90A6-2204278EF560}" sibTransId="{7B7B236E-254B-4892-B495-9EDB90D1B7E0}"/>
    <dgm:cxn modelId="{BDA5ACD9-8875-4551-B44A-739ACCD6ABFC}" type="presOf" srcId="{94A57517-B60D-4477-BFF6-ABA9472D8FE9}" destId="{F98BFECA-3851-42DA-A7D2-E55403ED83BE}" srcOrd="0" destOrd="0" presId="urn:microsoft.com/office/officeart/2011/layout/HexagonRadial"/>
    <dgm:cxn modelId="{9000C813-14A3-454E-88F5-EFED4B024B02}" type="presOf" srcId="{96F3974A-D60E-4470-8294-30D55A0D5B53}" destId="{B8558E69-2B13-4BE4-91F1-932CBE78D57B}" srcOrd="0" destOrd="0" presId="urn:microsoft.com/office/officeart/2011/layout/HexagonRadial"/>
    <dgm:cxn modelId="{DEABDF87-FEA5-4945-9CE9-77F936100500}" type="presOf" srcId="{FCFB6893-3A3A-43DE-B306-F57A86C125D2}" destId="{5DDACFF2-2D42-40B3-8D50-8AAEFD3CD865}" srcOrd="0" destOrd="0" presId="urn:microsoft.com/office/officeart/2011/layout/HexagonRadial"/>
    <dgm:cxn modelId="{08E5523D-1DA2-4F93-8222-0EB047D76627}" type="presOf" srcId="{C893ECFB-7F68-4FBB-BFEF-20879FE536B5}" destId="{08AD44FD-9F41-401A-B6AC-87202915DE41}" srcOrd="0" destOrd="0" presId="urn:microsoft.com/office/officeart/2011/layout/HexagonRadial"/>
    <dgm:cxn modelId="{AE72731D-0915-43B6-BE56-BE95D6B6BA6D}" type="presOf" srcId="{72520F06-1CD9-4D87-A3EE-35D677D73F14}" destId="{B36A3722-400E-41BC-8A78-2A28493BB856}" srcOrd="0" destOrd="0" presId="urn:microsoft.com/office/officeart/2011/layout/HexagonRadial"/>
    <dgm:cxn modelId="{966DDA6B-78D4-47AA-A955-41B0223FE7BE}" srcId="{94A57517-B60D-4477-BFF6-ABA9472D8FE9}" destId="{FCFB6893-3A3A-43DE-B306-F57A86C125D2}" srcOrd="3" destOrd="0" parTransId="{DA25FC97-9980-470F-9BB0-9C3DE5F4A3E4}" sibTransId="{99DB7084-C0BB-4675-A5EC-191429B83598}"/>
    <dgm:cxn modelId="{AE1411D2-2906-426D-9E3D-8927510B48AA}" type="presOf" srcId="{EAA303EF-1623-49CF-A042-B8270D3A36ED}" destId="{B52DDE22-0D78-4D81-BB68-CB468682305A}" srcOrd="0" destOrd="0" presId="urn:microsoft.com/office/officeart/2011/layout/HexagonRadial"/>
    <dgm:cxn modelId="{F5AC6FEA-DC4B-455F-98C1-264B3C4E0A2C}" srcId="{94A57517-B60D-4477-BFF6-ABA9472D8FE9}" destId="{CF4F8D20-50C1-4FA5-91EE-919969C6768F}" srcOrd="5" destOrd="0" parTransId="{5A6FCBC0-9198-4D8A-ACDD-E7C9824065BF}" sibTransId="{1ADA962C-776D-41C4-B7A7-B1336BD60E8E}"/>
    <dgm:cxn modelId="{6E5AD0EB-B4F1-4B05-86AC-FDB9BAF761B7}" srcId="{EAA303EF-1623-49CF-A042-B8270D3A36ED}" destId="{94A57517-B60D-4477-BFF6-ABA9472D8FE9}" srcOrd="0" destOrd="0" parTransId="{8A4809B9-DE31-4E1D-9055-FA014EBFB0B8}" sibTransId="{4D315167-2DE4-4BDE-9165-1214F54FDEDC}"/>
    <dgm:cxn modelId="{E4A0D9BA-AA12-4A64-9318-9F87E5F1110D}" srcId="{94A57517-B60D-4477-BFF6-ABA9472D8FE9}" destId="{96F3974A-D60E-4470-8294-30D55A0D5B53}" srcOrd="4" destOrd="0" parTransId="{58F36DDE-1ED9-4B52-B6AD-95AEBA21BC97}" sibTransId="{1963CE61-C5D4-4BF6-A792-2BE98959D23E}"/>
    <dgm:cxn modelId="{23B2DD00-776D-4322-B88F-6ACA2C6E2B85}" srcId="{94A57517-B60D-4477-BFF6-ABA9472D8FE9}" destId="{FCC2374E-26E3-4B41-8205-9C9CF77642A6}" srcOrd="2" destOrd="0" parTransId="{D0CA5C16-3501-4B2C-8C96-A93039D3AF22}" sibTransId="{A149C229-F89C-427A-88EB-650B483F72D2}"/>
    <dgm:cxn modelId="{DC77E6BB-7C53-4884-9778-1BD9DB240C78}" srcId="{94A57517-B60D-4477-BFF6-ABA9472D8FE9}" destId="{C893ECFB-7F68-4FBB-BFEF-20879FE536B5}" srcOrd="1" destOrd="0" parTransId="{67A9A51F-9C3E-416D-81B5-47F0DA6315BB}" sibTransId="{D9F6919C-11FF-436E-8F15-8C83B7251255}"/>
    <dgm:cxn modelId="{8E88BF18-11EB-4AAC-829C-94A387F6946D}" type="presOf" srcId="{FCC2374E-26E3-4B41-8205-9C9CF77642A6}" destId="{CB19CAD3-2D5A-49DC-B73C-1F0AF285622F}" srcOrd="0" destOrd="0" presId="urn:microsoft.com/office/officeart/2011/layout/HexagonRadial"/>
    <dgm:cxn modelId="{F44450A2-F3E4-40DA-BBEA-D36036E43E6F}" type="presOf" srcId="{CF4F8D20-50C1-4FA5-91EE-919969C6768F}" destId="{B33741DE-D074-4DFB-A50C-2CA0172A21F3}" srcOrd="0" destOrd="0" presId="urn:microsoft.com/office/officeart/2011/layout/HexagonRadial"/>
    <dgm:cxn modelId="{9701F708-BC4C-4A7F-8C1B-5E77FA8C7D25}" type="presParOf" srcId="{B52DDE22-0D78-4D81-BB68-CB468682305A}" destId="{F98BFECA-3851-42DA-A7D2-E55403ED83BE}" srcOrd="0" destOrd="0" presId="urn:microsoft.com/office/officeart/2011/layout/HexagonRadial"/>
    <dgm:cxn modelId="{BE0D807E-C4A7-4273-8738-A43E9FE8AE0C}" type="presParOf" srcId="{B52DDE22-0D78-4D81-BB68-CB468682305A}" destId="{F880274C-5D2C-419A-B175-72191914D2C6}" srcOrd="1" destOrd="0" presId="urn:microsoft.com/office/officeart/2011/layout/HexagonRadial"/>
    <dgm:cxn modelId="{C25CCDFA-CB19-4EC1-BB44-8515EC03C2EB}" type="presParOf" srcId="{F880274C-5D2C-419A-B175-72191914D2C6}" destId="{49388E85-F255-4968-849A-4057DA9DBB34}" srcOrd="0" destOrd="0" presId="urn:microsoft.com/office/officeart/2011/layout/HexagonRadial"/>
    <dgm:cxn modelId="{234E90D5-521C-4C12-83C3-9051E3562233}" type="presParOf" srcId="{B52DDE22-0D78-4D81-BB68-CB468682305A}" destId="{B36A3722-400E-41BC-8A78-2A28493BB856}" srcOrd="2" destOrd="0" presId="urn:microsoft.com/office/officeart/2011/layout/HexagonRadial"/>
    <dgm:cxn modelId="{E7275FC7-99B8-4B68-AB61-8287D4C007DF}" type="presParOf" srcId="{B52DDE22-0D78-4D81-BB68-CB468682305A}" destId="{4822E362-AEEC-463F-B75F-C3ACC7C41A08}" srcOrd="3" destOrd="0" presId="urn:microsoft.com/office/officeart/2011/layout/HexagonRadial"/>
    <dgm:cxn modelId="{6FF0AB69-B7F9-4610-9193-C3ABB60A5117}" type="presParOf" srcId="{4822E362-AEEC-463F-B75F-C3ACC7C41A08}" destId="{E708A2CD-CA13-4A4B-80D1-A18922B16ED1}" srcOrd="0" destOrd="0" presId="urn:microsoft.com/office/officeart/2011/layout/HexagonRadial"/>
    <dgm:cxn modelId="{A6E3ECDB-E5BD-4B1E-9C25-CDF727EA5BDC}" type="presParOf" srcId="{B52DDE22-0D78-4D81-BB68-CB468682305A}" destId="{08AD44FD-9F41-401A-B6AC-87202915DE41}" srcOrd="4" destOrd="0" presId="urn:microsoft.com/office/officeart/2011/layout/HexagonRadial"/>
    <dgm:cxn modelId="{243CEF20-D251-42E0-98CA-8FC07A2C90FE}" type="presParOf" srcId="{B52DDE22-0D78-4D81-BB68-CB468682305A}" destId="{4BF616EF-9CC5-47C6-A36C-3CC2549F14CE}" srcOrd="5" destOrd="0" presId="urn:microsoft.com/office/officeart/2011/layout/HexagonRadial"/>
    <dgm:cxn modelId="{65DD3262-D60C-4CA5-AB4E-82ECAB653A67}" type="presParOf" srcId="{4BF616EF-9CC5-47C6-A36C-3CC2549F14CE}" destId="{AEC0C901-9E3E-4E73-942C-A6C85DF3AE2B}" srcOrd="0" destOrd="0" presId="urn:microsoft.com/office/officeart/2011/layout/HexagonRadial"/>
    <dgm:cxn modelId="{CBEE3A71-8C67-486E-928C-CC13BF32757B}" type="presParOf" srcId="{B52DDE22-0D78-4D81-BB68-CB468682305A}" destId="{CB19CAD3-2D5A-49DC-B73C-1F0AF285622F}" srcOrd="6" destOrd="0" presId="urn:microsoft.com/office/officeart/2011/layout/HexagonRadial"/>
    <dgm:cxn modelId="{74BE233B-1747-4AE2-BD79-F302C8C0078D}" type="presParOf" srcId="{B52DDE22-0D78-4D81-BB68-CB468682305A}" destId="{DAF67F54-0B3F-4F97-BD8D-E979874E38A2}" srcOrd="7" destOrd="0" presId="urn:microsoft.com/office/officeart/2011/layout/HexagonRadial"/>
    <dgm:cxn modelId="{5B88DDF7-90AD-4C04-859A-93138CCF02D9}" type="presParOf" srcId="{DAF67F54-0B3F-4F97-BD8D-E979874E38A2}" destId="{CFEBC706-EA10-4000-9F5B-0AE8BCB7857A}" srcOrd="0" destOrd="0" presId="urn:microsoft.com/office/officeart/2011/layout/HexagonRadial"/>
    <dgm:cxn modelId="{EEBC7A05-72E9-4452-B7C4-6842B7905B88}" type="presParOf" srcId="{B52DDE22-0D78-4D81-BB68-CB468682305A}" destId="{5DDACFF2-2D42-40B3-8D50-8AAEFD3CD865}" srcOrd="8" destOrd="0" presId="urn:microsoft.com/office/officeart/2011/layout/HexagonRadial"/>
    <dgm:cxn modelId="{54F03AAF-5745-4F3C-BDE3-7181C6A00C1F}" type="presParOf" srcId="{B52DDE22-0D78-4D81-BB68-CB468682305A}" destId="{30966776-8DD0-4679-86C3-EEF36CEAE67B}" srcOrd="9" destOrd="0" presId="urn:microsoft.com/office/officeart/2011/layout/HexagonRadial"/>
    <dgm:cxn modelId="{510B9702-3FF3-475C-B9BB-764E65779E94}" type="presParOf" srcId="{30966776-8DD0-4679-86C3-EEF36CEAE67B}" destId="{512F93AB-056C-4C22-B327-F36E735CC5B7}" srcOrd="0" destOrd="0" presId="urn:microsoft.com/office/officeart/2011/layout/HexagonRadial"/>
    <dgm:cxn modelId="{9F2004A3-A2C4-4D98-8502-FA9EFB2EE894}" type="presParOf" srcId="{B52DDE22-0D78-4D81-BB68-CB468682305A}" destId="{B8558E69-2B13-4BE4-91F1-932CBE78D57B}" srcOrd="10" destOrd="0" presId="urn:microsoft.com/office/officeart/2011/layout/HexagonRadial"/>
    <dgm:cxn modelId="{DD6BF696-99A0-44D4-A4EC-DDE8B2395140}" type="presParOf" srcId="{B52DDE22-0D78-4D81-BB68-CB468682305A}" destId="{9E384DC8-7788-4495-8779-AE3C093E2C37}" srcOrd="11" destOrd="0" presId="urn:microsoft.com/office/officeart/2011/layout/HexagonRadial"/>
    <dgm:cxn modelId="{AE8D4B71-DCB5-4986-955E-596B99B20660}" type="presParOf" srcId="{9E384DC8-7788-4495-8779-AE3C093E2C37}" destId="{6F721821-240E-46DF-8D84-7232B01A6A3D}" srcOrd="0" destOrd="0" presId="urn:microsoft.com/office/officeart/2011/layout/HexagonRadial"/>
    <dgm:cxn modelId="{E9C8CD04-638D-4948-94BD-65C391A94102}" type="presParOf" srcId="{B52DDE22-0D78-4D81-BB68-CB468682305A}" destId="{B33741DE-D074-4DFB-A50C-2CA0172A21F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FAE8F3B-3615-4FC4-95B9-E24881A70F63}" type="doc">
      <dgm:prSet loTypeId="urn:microsoft.com/office/officeart/2011/layout/RadialPictureList" loCatId="picture" qsTypeId="urn:microsoft.com/office/officeart/2005/8/quickstyle/3d2" qsCatId="3D" csTypeId="urn:microsoft.com/office/officeart/2005/8/colors/accent2_1" csCatId="accent2" phldr="1"/>
      <dgm:spPr/>
      <dgm:t>
        <a:bodyPr/>
        <a:lstStyle/>
        <a:p>
          <a:endParaRPr lang="en-US"/>
        </a:p>
      </dgm:t>
    </dgm:pt>
    <dgm:pt modelId="{48EE4CDA-0D45-46B2-974A-2E18403A46BB}">
      <dgm:prSet phldrT="[Text]" custT="1"/>
      <dgm:spPr>
        <a:xfrm>
          <a:off x="0" y="432047"/>
          <a:ext cx="4036984" cy="3840296"/>
        </a:xfrm>
        <a:prstGeom prst="ellipse">
          <a:avLst/>
        </a:prstGeom>
        <a:gradFill rotWithShape="0">
          <a:gsLst>
            <a:gs pos="0">
              <a:srgbClr val="FFFFFF">
                <a:hueOff val="0"/>
                <a:satOff val="0"/>
                <a:lumOff val="0"/>
                <a:alphaOff val="0"/>
                <a:shade val="51000"/>
                <a:satMod val="130000"/>
              </a:srgbClr>
            </a:gs>
            <a:gs pos="80000">
              <a:srgbClr val="FFFFFF">
                <a:hueOff val="0"/>
                <a:satOff val="0"/>
                <a:lumOff val="0"/>
                <a:alphaOff val="0"/>
                <a:shade val="93000"/>
                <a:satMod val="130000"/>
              </a:srgbClr>
            </a:gs>
            <a:gs pos="100000">
              <a:srgbClr val="FFFFFF">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en-US" sz="2400" b="1" i="0" smtClean="0">
              <a:solidFill>
                <a:srgbClr val="0000FF"/>
              </a:solidFill>
              <a:latin typeface="Times New Roman" panose="02020603050405020304" pitchFamily="18" charset="0"/>
              <a:ea typeface="+mn-ea"/>
              <a:cs typeface="Times New Roman" panose="02020603050405020304" pitchFamily="18" charset="0"/>
            </a:rPr>
            <a:t>Lợi ích là sự thỏa mãn nhu cầu của con người mà sự thỏa mãn này phải được nhận thức và đặt trong mối QHXH ứng với trình độ phát triển nhất định của nền SXXH đó.</a:t>
          </a:r>
          <a:endParaRPr lang="en-US" sz="2400" b="1">
            <a:solidFill>
              <a:srgbClr val="0000FF"/>
            </a:solidFill>
            <a:latin typeface="Times New Roman" panose="02020603050405020304" pitchFamily="18" charset="0"/>
            <a:ea typeface="+mn-ea"/>
            <a:cs typeface="Times New Roman" panose="02020603050405020304" pitchFamily="18" charset="0"/>
          </a:endParaRPr>
        </a:p>
      </dgm:t>
    </dgm:pt>
    <dgm:pt modelId="{4E164F25-9C16-41D8-AFEF-68A3510289AA}" type="parTrans" cxnId="{EF6CB035-F397-4846-A281-D0845469DC7F}">
      <dgm:prSet/>
      <dgm:spPr/>
      <dgm:t>
        <a:bodyPr/>
        <a:lstStyle/>
        <a:p>
          <a:endParaRPr lang="en-US" sz="2400">
            <a:latin typeface="Times New Roman" panose="02020603050405020304" pitchFamily="18" charset="0"/>
            <a:cs typeface="Times New Roman" panose="02020603050405020304" pitchFamily="18" charset="0"/>
          </a:endParaRPr>
        </a:p>
      </dgm:t>
    </dgm:pt>
    <dgm:pt modelId="{C11EC2A9-CA77-47E1-8AFB-9E202A919234}" type="sibTrans" cxnId="{EF6CB035-F397-4846-A281-D0845469DC7F}">
      <dgm:prSet/>
      <dgm:spPr/>
      <dgm:t>
        <a:bodyPr/>
        <a:lstStyle/>
        <a:p>
          <a:endParaRPr lang="en-US" sz="2400">
            <a:latin typeface="Times New Roman" panose="02020603050405020304" pitchFamily="18" charset="0"/>
            <a:cs typeface="Times New Roman" panose="02020603050405020304" pitchFamily="18" charset="0"/>
          </a:endParaRPr>
        </a:p>
      </dgm:t>
    </dgm:pt>
    <dgm:pt modelId="{ADF8A174-673B-44D5-8725-5629CC9F95BF}">
      <dgm:prSet phldrT="[Text]" custT="1"/>
      <dgm:spPr>
        <a:xfrm>
          <a:off x="5703146" y="757308"/>
          <a:ext cx="1597204" cy="1155152"/>
        </a:xfrm>
        <a:prstGeom prst="rect">
          <a:avLst/>
        </a:prstGeom>
        <a:noFill/>
        <a:ln>
          <a:noFill/>
        </a:ln>
        <a:effectLst/>
      </dgm:spPr>
      <dgm:t>
        <a:bodyPr/>
        <a:lstStyle/>
        <a:p>
          <a:pPr algn="ctr"/>
          <a:r>
            <a:rPr lang="en-AU" sz="2400" b="1" smtClean="0">
              <a:solidFill>
                <a:srgbClr val="1D528D">
                  <a:hueOff val="0"/>
                  <a:satOff val="0"/>
                  <a:lumOff val="0"/>
                  <a:alphaOff val="0"/>
                </a:srgbClr>
              </a:solidFill>
              <a:latin typeface="Times New Roman" panose="02020603050405020304" pitchFamily="18" charset="0"/>
              <a:ea typeface="+mn-ea"/>
              <a:cs typeface="Times New Roman" panose="02020603050405020304" pitchFamily="18" charset="0"/>
            </a:rPr>
            <a:t>Lợi ích </a:t>
          </a:r>
        </a:p>
        <a:p>
          <a:pPr algn="ctr"/>
          <a:r>
            <a:rPr lang="en-AU" sz="2400" b="1" smtClean="0">
              <a:solidFill>
                <a:srgbClr val="1D528D">
                  <a:hueOff val="0"/>
                  <a:satOff val="0"/>
                  <a:lumOff val="0"/>
                  <a:alphaOff val="0"/>
                </a:srgbClr>
              </a:solidFill>
              <a:latin typeface="Times New Roman" panose="02020603050405020304" pitchFamily="18" charset="0"/>
              <a:ea typeface="+mn-ea"/>
              <a:cs typeface="Times New Roman" panose="02020603050405020304" pitchFamily="18" charset="0"/>
            </a:rPr>
            <a:t>vật chất</a:t>
          </a:r>
          <a:endParaRPr lang="en-US" sz="2400" b="1">
            <a:solidFill>
              <a:srgbClr val="1D528D">
                <a:hueOff val="0"/>
                <a:satOff val="0"/>
                <a:lumOff val="0"/>
                <a:alphaOff val="0"/>
              </a:srgbClr>
            </a:solidFill>
            <a:latin typeface="Times New Roman" panose="02020603050405020304" pitchFamily="18" charset="0"/>
            <a:ea typeface="+mn-ea"/>
            <a:cs typeface="Times New Roman" panose="02020603050405020304" pitchFamily="18" charset="0"/>
          </a:endParaRPr>
        </a:p>
      </dgm:t>
    </dgm:pt>
    <dgm:pt modelId="{CAEFE880-6B93-4B7F-99E9-0880F2D966B1}" type="parTrans" cxnId="{C11D15A3-4C70-4157-8216-0EC1A670CE0B}">
      <dgm:prSet/>
      <dgm:spPr/>
      <dgm:t>
        <a:bodyPr/>
        <a:lstStyle/>
        <a:p>
          <a:endParaRPr lang="en-US" sz="2400">
            <a:latin typeface="Times New Roman" panose="02020603050405020304" pitchFamily="18" charset="0"/>
            <a:cs typeface="Times New Roman" panose="02020603050405020304" pitchFamily="18" charset="0"/>
          </a:endParaRPr>
        </a:p>
      </dgm:t>
    </dgm:pt>
    <dgm:pt modelId="{7BFE375C-8846-49FB-B621-B3A872639007}" type="sibTrans" cxnId="{C11D15A3-4C70-4157-8216-0EC1A670CE0B}">
      <dgm:prSet/>
      <dgm:spPr/>
      <dgm:t>
        <a:bodyPr/>
        <a:lstStyle/>
        <a:p>
          <a:endParaRPr lang="en-US" sz="2400">
            <a:latin typeface="Times New Roman" panose="02020603050405020304" pitchFamily="18" charset="0"/>
            <a:cs typeface="Times New Roman" panose="02020603050405020304" pitchFamily="18" charset="0"/>
          </a:endParaRPr>
        </a:p>
      </dgm:t>
    </dgm:pt>
    <dgm:pt modelId="{4AA05E81-4793-43B8-B34F-278932FB500D}">
      <dgm:prSet phldrT="[Text]" custT="1"/>
      <dgm:spPr>
        <a:xfrm>
          <a:off x="5703146" y="2647770"/>
          <a:ext cx="1597204" cy="1155152"/>
        </a:xfrm>
        <a:prstGeom prst="rect">
          <a:avLst/>
        </a:prstGeom>
        <a:noFill/>
        <a:ln>
          <a:noFill/>
        </a:ln>
        <a:effectLst/>
      </dgm:spPr>
      <dgm:t>
        <a:bodyPr/>
        <a:lstStyle/>
        <a:p>
          <a:pPr algn="ctr"/>
          <a:r>
            <a:rPr lang="en-AU" sz="2400" b="1" smtClean="0">
              <a:solidFill>
                <a:srgbClr val="1D528D">
                  <a:hueOff val="0"/>
                  <a:satOff val="0"/>
                  <a:lumOff val="0"/>
                  <a:alphaOff val="0"/>
                </a:srgbClr>
              </a:solidFill>
              <a:latin typeface="Times New Roman" panose="02020603050405020304" pitchFamily="18" charset="0"/>
              <a:ea typeface="+mn-ea"/>
              <a:cs typeface="Times New Roman" panose="02020603050405020304" pitchFamily="18" charset="0"/>
            </a:rPr>
            <a:t>Lợi ích </a:t>
          </a:r>
        </a:p>
        <a:p>
          <a:pPr algn="ctr"/>
          <a:r>
            <a:rPr lang="en-AU" sz="2400" b="1" smtClean="0">
              <a:solidFill>
                <a:srgbClr val="1D528D">
                  <a:hueOff val="0"/>
                  <a:satOff val="0"/>
                  <a:lumOff val="0"/>
                  <a:alphaOff val="0"/>
                </a:srgbClr>
              </a:solidFill>
              <a:latin typeface="Times New Roman" panose="02020603050405020304" pitchFamily="18" charset="0"/>
              <a:ea typeface="+mn-ea"/>
              <a:cs typeface="Times New Roman" panose="02020603050405020304" pitchFamily="18" charset="0"/>
            </a:rPr>
            <a:t>tinh thần</a:t>
          </a:r>
          <a:endParaRPr lang="en-US" sz="2400" b="1">
            <a:solidFill>
              <a:srgbClr val="1D528D">
                <a:hueOff val="0"/>
                <a:satOff val="0"/>
                <a:lumOff val="0"/>
                <a:alphaOff val="0"/>
              </a:srgbClr>
            </a:solidFill>
            <a:latin typeface="Times New Roman" panose="02020603050405020304" pitchFamily="18" charset="0"/>
            <a:ea typeface="+mn-ea"/>
            <a:cs typeface="Times New Roman" panose="02020603050405020304" pitchFamily="18" charset="0"/>
          </a:endParaRPr>
        </a:p>
      </dgm:t>
    </dgm:pt>
    <dgm:pt modelId="{81968771-56A0-4B17-ABB4-B511C2089B22}" type="parTrans" cxnId="{FB9160E4-F4F2-4DF3-B529-CC8905B34471}">
      <dgm:prSet/>
      <dgm:spPr/>
      <dgm:t>
        <a:bodyPr/>
        <a:lstStyle/>
        <a:p>
          <a:endParaRPr lang="en-US" sz="2400">
            <a:latin typeface="Times New Roman" panose="02020603050405020304" pitchFamily="18" charset="0"/>
            <a:cs typeface="Times New Roman" panose="02020603050405020304" pitchFamily="18" charset="0"/>
          </a:endParaRPr>
        </a:p>
      </dgm:t>
    </dgm:pt>
    <dgm:pt modelId="{6C364575-EE8C-4F06-8EF3-77D186C546F6}" type="sibTrans" cxnId="{FB9160E4-F4F2-4DF3-B529-CC8905B34471}">
      <dgm:prSet/>
      <dgm:spPr/>
      <dgm:t>
        <a:bodyPr/>
        <a:lstStyle/>
        <a:p>
          <a:endParaRPr lang="en-US" sz="2400">
            <a:latin typeface="Times New Roman" panose="02020603050405020304" pitchFamily="18" charset="0"/>
            <a:cs typeface="Times New Roman" panose="02020603050405020304" pitchFamily="18" charset="0"/>
          </a:endParaRPr>
        </a:p>
      </dgm:t>
    </dgm:pt>
    <dgm:pt modelId="{2F87075F-DF6F-4E31-94C1-B82314B7F981}" type="pres">
      <dgm:prSet presAssocID="{7FAE8F3B-3615-4FC4-95B9-E24881A70F63}" presName="Name0" presStyleCnt="0">
        <dgm:presLayoutVars>
          <dgm:chMax val="1"/>
          <dgm:chPref val="1"/>
          <dgm:dir/>
          <dgm:resizeHandles/>
        </dgm:presLayoutVars>
      </dgm:prSet>
      <dgm:spPr/>
      <dgm:t>
        <a:bodyPr/>
        <a:lstStyle/>
        <a:p>
          <a:endParaRPr lang="en-US"/>
        </a:p>
      </dgm:t>
    </dgm:pt>
    <dgm:pt modelId="{9A4676C7-5DDA-4712-99D2-49581DD007FF}" type="pres">
      <dgm:prSet presAssocID="{48EE4CDA-0D45-46B2-974A-2E18403A46BB}" presName="Parent" presStyleLbl="node1" presStyleIdx="0" presStyleCnt="2" custScaleX="181240" custScaleY="172407" custLinFactNeighborX="-78825">
        <dgm:presLayoutVars>
          <dgm:chMax val="4"/>
          <dgm:chPref val="3"/>
        </dgm:presLayoutVars>
      </dgm:prSet>
      <dgm:spPr/>
      <dgm:t>
        <a:bodyPr/>
        <a:lstStyle/>
        <a:p>
          <a:endParaRPr lang="en-US"/>
        </a:p>
      </dgm:t>
    </dgm:pt>
    <dgm:pt modelId="{BFED08D8-AC28-473F-B666-E0EA4DF7B503}" type="pres">
      <dgm:prSet presAssocID="{ADF8A174-673B-44D5-8725-5629CC9F95BF}" presName="Accent" presStyleLbl="node1" presStyleIdx="1" presStyleCnt="2"/>
      <dgm:spPr>
        <a:xfrm>
          <a:off x="836552" y="0"/>
          <a:ext cx="4489754" cy="4680520"/>
        </a:xfrm>
        <a:prstGeom prst="blockArc">
          <a:avLst>
            <a:gd name="adj1" fmla="val 17747832"/>
            <a:gd name="adj2" fmla="val 3872736"/>
            <a:gd name="adj3" fmla="val 5580"/>
          </a:avLst>
        </a:prstGeom>
        <a:gradFill rotWithShape="0">
          <a:gsLst>
            <a:gs pos="0">
              <a:srgbClr val="FFFFFF">
                <a:hueOff val="0"/>
                <a:satOff val="0"/>
                <a:lumOff val="0"/>
                <a:alphaOff val="0"/>
                <a:shade val="51000"/>
                <a:satMod val="130000"/>
              </a:srgbClr>
            </a:gs>
            <a:gs pos="80000">
              <a:srgbClr val="FFFFFF">
                <a:hueOff val="0"/>
                <a:satOff val="0"/>
                <a:lumOff val="0"/>
                <a:alphaOff val="0"/>
                <a:shade val="93000"/>
                <a:satMod val="130000"/>
              </a:srgbClr>
            </a:gs>
            <a:gs pos="100000">
              <a:srgbClr val="FFFFFF">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pt>
    <dgm:pt modelId="{E4774692-1B50-4BFF-A4C8-C066B7FC22B3}" type="pres">
      <dgm:prSet presAssocID="{ADF8A174-673B-44D5-8725-5629CC9F95BF}" presName="Image1" presStyleLbl="fgImgPlace1" presStyleIdx="0" presStyleCnt="2"/>
      <dgm:spPr>
        <a:xfrm>
          <a:off x="4411679" y="741862"/>
          <a:ext cx="1193217" cy="1193532"/>
        </a:xfrm>
        <a:prstGeom prst="ellipse">
          <a:avLst/>
        </a:prstGeom>
        <a:blipFill rotWithShape="1">
          <a:blip xmlns:r="http://schemas.openxmlformats.org/officeDocument/2006/relationships" r:embed="rId1"/>
          <a:stretch>
            <a:fillRect/>
          </a:stretch>
        </a:blipFill>
        <a:ln>
          <a:noFill/>
        </a:ln>
        <a:effectLst/>
        <a:scene3d>
          <a:camera prst="orthographicFront"/>
          <a:lightRig rig="threePt" dir="t">
            <a:rot lat="0" lon="0" rev="7500000"/>
          </a:lightRig>
        </a:scene3d>
        <a:sp3d z="152400" extrusionH="63500" prstMaterial="matte">
          <a:bevelT w="50800" h="19050" prst="relaxedInset"/>
          <a:contourClr>
            <a:srgbClr val="FFFFFF"/>
          </a:contourClr>
        </a:sp3d>
      </dgm:spPr>
    </dgm:pt>
    <dgm:pt modelId="{E57541B0-D994-4C90-A5C8-7C22E4AEC1BA}" type="pres">
      <dgm:prSet presAssocID="{ADF8A174-673B-44D5-8725-5629CC9F95BF}" presName="Child1" presStyleLbl="revTx" presStyleIdx="0" presStyleCnt="2">
        <dgm:presLayoutVars>
          <dgm:chMax val="0"/>
          <dgm:chPref val="0"/>
          <dgm:bulletEnabled val="1"/>
        </dgm:presLayoutVars>
      </dgm:prSet>
      <dgm:spPr/>
      <dgm:t>
        <a:bodyPr/>
        <a:lstStyle/>
        <a:p>
          <a:endParaRPr lang="en-US"/>
        </a:p>
      </dgm:t>
    </dgm:pt>
    <dgm:pt modelId="{E0F948E9-501F-44FA-A908-A0496C4CB35C}" type="pres">
      <dgm:prSet presAssocID="{4AA05E81-4793-43B8-B34F-278932FB500D}" presName="Image2" presStyleCnt="0"/>
      <dgm:spPr/>
    </dgm:pt>
    <dgm:pt modelId="{6D7F85AB-067C-474B-A8DD-8D79FCD6B152}" type="pres">
      <dgm:prSet presAssocID="{4AA05E81-4793-43B8-B34F-278932FB500D}" presName="Image" presStyleLbl="fgImgPlace1" presStyleIdx="1" presStyleCnt="2"/>
      <dgm:spPr>
        <a:xfrm>
          <a:off x="4411679" y="2632324"/>
          <a:ext cx="1193217" cy="1193532"/>
        </a:xfrm>
        <a:prstGeom prst="ellipse">
          <a:avLst/>
        </a:prstGeom>
        <a:blipFill rotWithShape="1">
          <a:blip xmlns:r="http://schemas.openxmlformats.org/officeDocument/2006/relationships" r:embed="rId2"/>
          <a:stretch>
            <a:fillRect/>
          </a:stretch>
        </a:blipFill>
        <a:ln>
          <a:noFill/>
        </a:ln>
        <a:effectLst/>
        <a:scene3d>
          <a:camera prst="orthographicFront"/>
          <a:lightRig rig="threePt" dir="t">
            <a:rot lat="0" lon="0" rev="7500000"/>
          </a:lightRig>
        </a:scene3d>
        <a:sp3d z="152400" extrusionH="63500" prstMaterial="matte">
          <a:bevelT w="50800" h="19050" prst="relaxedInset"/>
          <a:contourClr>
            <a:srgbClr val="FFFFFF"/>
          </a:contourClr>
        </a:sp3d>
      </dgm:spPr>
    </dgm:pt>
    <dgm:pt modelId="{32C01F84-4907-4077-B3BF-3DFC39D06491}" type="pres">
      <dgm:prSet presAssocID="{4AA05E81-4793-43B8-B34F-278932FB500D}" presName="Child2" presStyleLbl="revTx" presStyleIdx="1" presStyleCnt="2">
        <dgm:presLayoutVars>
          <dgm:chMax val="0"/>
          <dgm:chPref val="0"/>
          <dgm:bulletEnabled val="1"/>
        </dgm:presLayoutVars>
      </dgm:prSet>
      <dgm:spPr/>
      <dgm:t>
        <a:bodyPr/>
        <a:lstStyle/>
        <a:p>
          <a:endParaRPr lang="en-US"/>
        </a:p>
      </dgm:t>
    </dgm:pt>
  </dgm:ptLst>
  <dgm:cxnLst>
    <dgm:cxn modelId="{8B05AEE5-B437-4192-B343-C620BFD74440}" type="presOf" srcId="{4AA05E81-4793-43B8-B34F-278932FB500D}" destId="{32C01F84-4907-4077-B3BF-3DFC39D06491}" srcOrd="0" destOrd="0" presId="urn:microsoft.com/office/officeart/2011/layout/RadialPictureList"/>
    <dgm:cxn modelId="{C11D15A3-4C70-4157-8216-0EC1A670CE0B}" srcId="{48EE4CDA-0D45-46B2-974A-2E18403A46BB}" destId="{ADF8A174-673B-44D5-8725-5629CC9F95BF}" srcOrd="0" destOrd="0" parTransId="{CAEFE880-6B93-4B7F-99E9-0880F2D966B1}" sibTransId="{7BFE375C-8846-49FB-B621-B3A872639007}"/>
    <dgm:cxn modelId="{5C3CA157-6279-4098-81F1-EAD2A482875A}" type="presOf" srcId="{48EE4CDA-0D45-46B2-974A-2E18403A46BB}" destId="{9A4676C7-5DDA-4712-99D2-49581DD007FF}" srcOrd="0" destOrd="0" presId="urn:microsoft.com/office/officeart/2011/layout/RadialPictureList"/>
    <dgm:cxn modelId="{FB9160E4-F4F2-4DF3-B529-CC8905B34471}" srcId="{48EE4CDA-0D45-46B2-974A-2E18403A46BB}" destId="{4AA05E81-4793-43B8-B34F-278932FB500D}" srcOrd="1" destOrd="0" parTransId="{81968771-56A0-4B17-ABB4-B511C2089B22}" sibTransId="{6C364575-EE8C-4F06-8EF3-77D186C546F6}"/>
    <dgm:cxn modelId="{EF6CB035-F397-4846-A281-D0845469DC7F}" srcId="{7FAE8F3B-3615-4FC4-95B9-E24881A70F63}" destId="{48EE4CDA-0D45-46B2-974A-2E18403A46BB}" srcOrd="0" destOrd="0" parTransId="{4E164F25-9C16-41D8-AFEF-68A3510289AA}" sibTransId="{C11EC2A9-CA77-47E1-8AFB-9E202A919234}"/>
    <dgm:cxn modelId="{E4239930-B326-4650-96AB-8CD75DAC3C83}" type="presOf" srcId="{ADF8A174-673B-44D5-8725-5629CC9F95BF}" destId="{E57541B0-D994-4C90-A5C8-7C22E4AEC1BA}" srcOrd="0" destOrd="0" presId="urn:microsoft.com/office/officeart/2011/layout/RadialPictureList"/>
    <dgm:cxn modelId="{61E86665-6A24-4DAF-AD7D-F3112CB346E3}" type="presOf" srcId="{7FAE8F3B-3615-4FC4-95B9-E24881A70F63}" destId="{2F87075F-DF6F-4E31-94C1-B82314B7F981}" srcOrd="0" destOrd="0" presId="urn:microsoft.com/office/officeart/2011/layout/RadialPictureList"/>
    <dgm:cxn modelId="{BF9DAD05-4DC0-460B-810B-A610C92C1142}" type="presParOf" srcId="{2F87075F-DF6F-4E31-94C1-B82314B7F981}" destId="{9A4676C7-5DDA-4712-99D2-49581DD007FF}" srcOrd="0" destOrd="0" presId="urn:microsoft.com/office/officeart/2011/layout/RadialPictureList"/>
    <dgm:cxn modelId="{65350594-082E-40E3-82B0-53FEC85479EF}" type="presParOf" srcId="{2F87075F-DF6F-4E31-94C1-B82314B7F981}" destId="{BFED08D8-AC28-473F-B666-E0EA4DF7B503}" srcOrd="1" destOrd="0" presId="urn:microsoft.com/office/officeart/2011/layout/RadialPictureList"/>
    <dgm:cxn modelId="{0D0EE586-3BC9-45A3-A86A-1E5D0094C0E2}" type="presParOf" srcId="{2F87075F-DF6F-4E31-94C1-B82314B7F981}" destId="{E4774692-1B50-4BFF-A4C8-C066B7FC22B3}" srcOrd="2" destOrd="0" presId="urn:microsoft.com/office/officeart/2011/layout/RadialPictureList"/>
    <dgm:cxn modelId="{BDF5EE54-7287-45FB-A4BB-4CE0D5BC8AFB}" type="presParOf" srcId="{2F87075F-DF6F-4E31-94C1-B82314B7F981}" destId="{E57541B0-D994-4C90-A5C8-7C22E4AEC1BA}" srcOrd="3" destOrd="0" presId="urn:microsoft.com/office/officeart/2011/layout/RadialPictureList"/>
    <dgm:cxn modelId="{4C5B3F4E-AC59-4C5D-8640-1955D5F3EB09}" type="presParOf" srcId="{2F87075F-DF6F-4E31-94C1-B82314B7F981}" destId="{E0F948E9-501F-44FA-A908-A0496C4CB35C}" srcOrd="4" destOrd="0" presId="urn:microsoft.com/office/officeart/2011/layout/RadialPictureList"/>
    <dgm:cxn modelId="{2EF1D57F-33FA-4C56-A928-0085AFDB5DAB}" type="presParOf" srcId="{E0F948E9-501F-44FA-A908-A0496C4CB35C}" destId="{6D7F85AB-067C-474B-A8DD-8D79FCD6B152}" srcOrd="0" destOrd="0" presId="urn:microsoft.com/office/officeart/2011/layout/RadialPictureList"/>
    <dgm:cxn modelId="{BDAC47E8-BD81-4D9A-9DF1-4EA4CDDB6C28}" type="presParOf" srcId="{2F87075F-DF6F-4E31-94C1-B82314B7F981}" destId="{32C01F84-4907-4077-B3BF-3DFC39D06491}" srcOrd="5"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1B7C359-7195-4618-B0A6-CB6322A11D2D}"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D56C1C8B-7277-4A02-A1B9-AF968B7729F1}">
      <dgm:prSet phldrT="[Text]"/>
      <dgm:spPr/>
      <dgm:t>
        <a:bodyPr/>
        <a:lstStyle/>
        <a:p>
          <a:r>
            <a:rPr lang="en-AU" b="1" smtClean="0">
              <a:latin typeface="Times New Roman" panose="02020603050405020304" pitchFamily="18" charset="0"/>
              <a:cs typeface="Times New Roman" panose="02020603050405020304" pitchFamily="18" charset="0"/>
            </a:rPr>
            <a:t>Về bản chất</a:t>
          </a:r>
          <a:endParaRPr lang="en-US" b="1">
            <a:latin typeface="Times New Roman" panose="02020603050405020304" pitchFamily="18" charset="0"/>
            <a:cs typeface="Times New Roman" panose="02020603050405020304" pitchFamily="18" charset="0"/>
          </a:endParaRPr>
        </a:p>
      </dgm:t>
    </dgm:pt>
    <dgm:pt modelId="{97F8A360-1F31-418D-ADF0-49EE3E499423}" type="parTrans" cxnId="{84E7F626-5771-4851-8441-992772DD57B0}">
      <dgm:prSet/>
      <dgm:spPr/>
      <dgm:t>
        <a:bodyPr/>
        <a:lstStyle/>
        <a:p>
          <a:endParaRPr lang="en-US">
            <a:latin typeface="Times New Roman" panose="02020603050405020304" pitchFamily="18" charset="0"/>
            <a:cs typeface="Times New Roman" panose="02020603050405020304" pitchFamily="18" charset="0"/>
          </a:endParaRPr>
        </a:p>
      </dgm:t>
    </dgm:pt>
    <dgm:pt modelId="{8E701A43-1474-47B6-ABFA-BC628827E8AE}" type="sibTrans" cxnId="{84E7F626-5771-4851-8441-992772DD57B0}">
      <dgm:prSet/>
      <dgm:spPr/>
      <dgm:t>
        <a:bodyPr/>
        <a:lstStyle/>
        <a:p>
          <a:endParaRPr lang="en-US">
            <a:latin typeface="Times New Roman" panose="02020603050405020304" pitchFamily="18" charset="0"/>
            <a:cs typeface="Times New Roman" panose="02020603050405020304" pitchFamily="18" charset="0"/>
          </a:endParaRPr>
        </a:p>
      </dgm:t>
    </dgm:pt>
    <dgm:pt modelId="{F0B8033F-2AB9-469D-9959-1DD386C12A80}">
      <dgm:prSet phldrT="[Text]" custT="1"/>
      <dgm:spPr/>
      <dgm:t>
        <a:bodyPr/>
        <a:lstStyle/>
        <a:p>
          <a:pPr algn="ctr">
            <a:spcAft>
              <a:spcPts val="0"/>
            </a:spcAft>
          </a:pPr>
          <a:r>
            <a:rPr lang="en-AU" sz="2000" b="1" smtClean="0">
              <a:latin typeface="Times New Roman" panose="02020603050405020304" pitchFamily="18" charset="0"/>
              <a:cs typeface="Times New Roman" panose="02020603050405020304" pitchFamily="18" charset="0"/>
            </a:rPr>
            <a:t>L</a:t>
          </a:r>
          <a:r>
            <a:rPr lang="vi-VN" sz="2000" b="1" smtClean="0">
              <a:latin typeface="Times New Roman" panose="02020603050405020304" pitchFamily="18" charset="0"/>
              <a:cs typeface="Times New Roman" panose="02020603050405020304" pitchFamily="18" charset="0"/>
            </a:rPr>
            <a:t>ợi ích kinh tế </a:t>
          </a:r>
          <a:endParaRPr lang="en-AU" sz="2000" b="1" smtClean="0">
            <a:latin typeface="Times New Roman" panose="02020603050405020304" pitchFamily="18" charset="0"/>
            <a:cs typeface="Times New Roman" panose="02020603050405020304" pitchFamily="18" charset="0"/>
          </a:endParaRPr>
        </a:p>
        <a:p>
          <a:pPr algn="ctr">
            <a:spcAft>
              <a:spcPts val="0"/>
            </a:spcAft>
          </a:pPr>
          <a:r>
            <a:rPr lang="vi-VN" sz="2000" b="1" smtClean="0">
              <a:latin typeface="Times New Roman" panose="02020603050405020304" pitchFamily="18" charset="0"/>
              <a:cs typeface="Times New Roman" panose="02020603050405020304" pitchFamily="18" charset="0"/>
            </a:rPr>
            <a:t>phản ánh quan hệ xã hội giữa các thành viên trong xã hội v</a:t>
          </a:r>
          <a:r>
            <a:rPr lang="en-AU" sz="2000" b="1" smtClean="0">
              <a:latin typeface="Times New Roman" panose="02020603050405020304" pitchFamily="18" charset="0"/>
              <a:cs typeface="Times New Roman" panose="02020603050405020304" pitchFamily="18" charset="0"/>
            </a:rPr>
            <a:t>ớ</a:t>
          </a:r>
          <a:r>
            <a:rPr lang="vi-VN" sz="2000" b="1" smtClean="0">
              <a:latin typeface="Times New Roman" panose="02020603050405020304" pitchFamily="18" charset="0"/>
              <a:cs typeface="Times New Roman" panose="02020603050405020304" pitchFamily="18" charset="0"/>
            </a:rPr>
            <a:t>i nhau thông qua hoạt động kinh tế.</a:t>
          </a:r>
          <a:endParaRPr lang="en-US" sz="2000" b="1">
            <a:latin typeface="Times New Roman" panose="02020603050405020304" pitchFamily="18" charset="0"/>
            <a:cs typeface="Times New Roman" panose="02020603050405020304" pitchFamily="18" charset="0"/>
          </a:endParaRPr>
        </a:p>
      </dgm:t>
    </dgm:pt>
    <dgm:pt modelId="{F66494AC-CA6D-42D3-991D-64694EAA1340}" type="parTrans" cxnId="{5921DA5C-962A-4C1C-B33A-D68150A26CA1}">
      <dgm:prSet/>
      <dgm:spPr/>
      <dgm:t>
        <a:bodyPr/>
        <a:lstStyle/>
        <a:p>
          <a:endParaRPr lang="en-US">
            <a:latin typeface="Times New Roman" panose="02020603050405020304" pitchFamily="18" charset="0"/>
            <a:cs typeface="Times New Roman" panose="02020603050405020304" pitchFamily="18" charset="0"/>
          </a:endParaRPr>
        </a:p>
      </dgm:t>
    </dgm:pt>
    <dgm:pt modelId="{083591DE-FC4D-4E3B-8482-42B8A27D947A}" type="sibTrans" cxnId="{5921DA5C-962A-4C1C-B33A-D68150A26CA1}">
      <dgm:prSet/>
      <dgm:spPr/>
      <dgm:t>
        <a:bodyPr/>
        <a:lstStyle/>
        <a:p>
          <a:endParaRPr lang="en-US">
            <a:latin typeface="Times New Roman" panose="02020603050405020304" pitchFamily="18" charset="0"/>
            <a:cs typeface="Times New Roman" panose="02020603050405020304" pitchFamily="18" charset="0"/>
          </a:endParaRPr>
        </a:p>
      </dgm:t>
    </dgm:pt>
    <dgm:pt modelId="{B6C62497-DEAC-4E96-AF4C-7D9BA3CC7416}">
      <dgm:prSet phldrT="[Text]" custT="1"/>
      <dgm:spPr/>
      <dgm:t>
        <a:bodyPr/>
        <a:lstStyle/>
        <a:p>
          <a:r>
            <a:rPr lang="en-AU" sz="2200" b="1" smtClean="0">
              <a:latin typeface="Times New Roman" panose="02020603050405020304" pitchFamily="18" charset="0"/>
              <a:cs typeface="Times New Roman" panose="02020603050405020304" pitchFamily="18" charset="0"/>
            </a:rPr>
            <a:t>Lợi ích kinh tế </a:t>
          </a:r>
          <a:endParaRPr lang="en-US" sz="2200" b="1">
            <a:latin typeface="Times New Roman" panose="02020603050405020304" pitchFamily="18" charset="0"/>
            <a:cs typeface="Times New Roman" panose="02020603050405020304" pitchFamily="18" charset="0"/>
          </a:endParaRPr>
        </a:p>
      </dgm:t>
    </dgm:pt>
    <dgm:pt modelId="{611BF4DB-7E64-4393-A681-0C92697EFBF6}" type="parTrans" cxnId="{50D8EC90-601A-4018-BFF5-38FA694489C1}">
      <dgm:prSet/>
      <dgm:spPr/>
      <dgm:t>
        <a:bodyPr/>
        <a:lstStyle/>
        <a:p>
          <a:endParaRPr lang="en-US">
            <a:latin typeface="Times New Roman" panose="02020603050405020304" pitchFamily="18" charset="0"/>
            <a:cs typeface="Times New Roman" panose="02020603050405020304" pitchFamily="18" charset="0"/>
          </a:endParaRPr>
        </a:p>
      </dgm:t>
    </dgm:pt>
    <dgm:pt modelId="{9A915ABE-A2E4-4606-AA8E-EBFFFAF1A057}" type="sibTrans" cxnId="{50D8EC90-601A-4018-BFF5-38FA694489C1}">
      <dgm:prSet/>
      <dgm:spPr/>
      <dgm:t>
        <a:bodyPr/>
        <a:lstStyle/>
        <a:p>
          <a:endParaRPr lang="en-US">
            <a:latin typeface="Times New Roman" panose="02020603050405020304" pitchFamily="18" charset="0"/>
            <a:cs typeface="Times New Roman" panose="02020603050405020304" pitchFamily="18" charset="0"/>
          </a:endParaRPr>
        </a:p>
      </dgm:t>
    </dgm:pt>
    <dgm:pt modelId="{AE9EB960-D28B-4417-ADAD-89FC209098AB}">
      <dgm:prSet phldrT="[Text]" custT="1"/>
      <dgm:spPr/>
      <dgm:t>
        <a:bodyPr/>
        <a:lstStyle/>
        <a:p>
          <a:pPr algn="ctr"/>
          <a:r>
            <a:rPr lang="en-US" sz="2000" b="1" smtClean="0">
              <a:latin typeface="Times New Roman" panose="02020603050405020304" pitchFamily="18" charset="0"/>
              <a:cs typeface="Times New Roman" panose="02020603050405020304" pitchFamily="18" charset="0"/>
            </a:rPr>
            <a:t>Lợi ích vật chất, lợi ích thu được khi thực hiện các hoạt động kinh tế của con người.</a:t>
          </a:r>
          <a:endParaRPr lang="en-US" sz="2000" b="1">
            <a:latin typeface="Times New Roman" panose="02020603050405020304" pitchFamily="18" charset="0"/>
            <a:cs typeface="Times New Roman" panose="02020603050405020304" pitchFamily="18" charset="0"/>
          </a:endParaRPr>
        </a:p>
      </dgm:t>
    </dgm:pt>
    <dgm:pt modelId="{F208CDB7-15FD-4028-8DD2-CB5F359DF7D5}" type="parTrans" cxnId="{BE9EC91C-2B1C-4D89-8A68-31CD135BB621}">
      <dgm:prSet/>
      <dgm:spPr/>
      <dgm:t>
        <a:bodyPr/>
        <a:lstStyle/>
        <a:p>
          <a:endParaRPr lang="en-US">
            <a:latin typeface="Times New Roman" panose="02020603050405020304" pitchFamily="18" charset="0"/>
            <a:cs typeface="Times New Roman" panose="02020603050405020304" pitchFamily="18" charset="0"/>
          </a:endParaRPr>
        </a:p>
      </dgm:t>
    </dgm:pt>
    <dgm:pt modelId="{A1A0D502-6C82-4E17-BF58-A3E2A5CA6E56}" type="sibTrans" cxnId="{BE9EC91C-2B1C-4D89-8A68-31CD135BB621}">
      <dgm:prSet/>
      <dgm:spPr/>
      <dgm:t>
        <a:bodyPr/>
        <a:lstStyle/>
        <a:p>
          <a:endParaRPr lang="en-US">
            <a:latin typeface="Times New Roman" panose="02020603050405020304" pitchFamily="18" charset="0"/>
            <a:cs typeface="Times New Roman" panose="02020603050405020304" pitchFamily="18" charset="0"/>
          </a:endParaRPr>
        </a:p>
      </dgm:t>
    </dgm:pt>
    <dgm:pt modelId="{09BD4A53-CC7C-47A4-B075-E1566699C697}">
      <dgm:prSet phldrT="[Text]"/>
      <dgm:spPr/>
      <dgm:t>
        <a:bodyPr/>
        <a:lstStyle/>
        <a:p>
          <a:r>
            <a:rPr lang="en-AU" b="1" smtClean="0">
              <a:latin typeface="Times New Roman" panose="02020603050405020304" pitchFamily="18" charset="0"/>
              <a:cs typeface="Times New Roman" panose="02020603050405020304" pitchFamily="18" charset="0"/>
            </a:rPr>
            <a:t>Biểu hiện</a:t>
          </a:r>
          <a:endParaRPr lang="en-US" b="1">
            <a:latin typeface="Times New Roman" panose="02020603050405020304" pitchFamily="18" charset="0"/>
            <a:cs typeface="Times New Roman" panose="02020603050405020304" pitchFamily="18" charset="0"/>
          </a:endParaRPr>
        </a:p>
      </dgm:t>
    </dgm:pt>
    <dgm:pt modelId="{CF48E8A3-2BFE-4044-8344-CB69429C1063}" type="parTrans" cxnId="{C07BBD96-2707-4081-AA7D-D3BFF22A9A6E}">
      <dgm:prSet/>
      <dgm:spPr/>
      <dgm:t>
        <a:bodyPr/>
        <a:lstStyle/>
        <a:p>
          <a:endParaRPr lang="en-US">
            <a:latin typeface="Times New Roman" panose="02020603050405020304" pitchFamily="18" charset="0"/>
            <a:cs typeface="Times New Roman" panose="02020603050405020304" pitchFamily="18" charset="0"/>
          </a:endParaRPr>
        </a:p>
      </dgm:t>
    </dgm:pt>
    <dgm:pt modelId="{F6CC1D46-84AE-44B5-8D14-B186457BD015}" type="sibTrans" cxnId="{C07BBD96-2707-4081-AA7D-D3BFF22A9A6E}">
      <dgm:prSet/>
      <dgm:spPr/>
      <dgm:t>
        <a:bodyPr/>
        <a:lstStyle/>
        <a:p>
          <a:endParaRPr lang="en-US">
            <a:latin typeface="Times New Roman" panose="02020603050405020304" pitchFamily="18" charset="0"/>
            <a:cs typeface="Times New Roman" panose="02020603050405020304" pitchFamily="18" charset="0"/>
          </a:endParaRPr>
        </a:p>
      </dgm:t>
    </dgm:pt>
    <dgm:pt modelId="{28143647-9986-4A01-B6F9-8588C41DF7A4}">
      <dgm:prSet phldrT="[Text]" custT="1"/>
      <dgm:spPr/>
      <dgm:t>
        <a:bodyPr/>
        <a:lstStyle/>
        <a:p>
          <a:pPr algn="ctr"/>
          <a:r>
            <a:rPr lang="en-AU" sz="2000" b="1" smtClean="0">
              <a:latin typeface="Times New Roman" panose="02020603050405020304" pitchFamily="18" charset="0"/>
              <a:cs typeface="Times New Roman" panose="02020603050405020304" pitchFamily="18" charset="0"/>
            </a:rPr>
            <a:t>G</a:t>
          </a:r>
          <a:r>
            <a:rPr lang="vi-VN" sz="2000" b="1" smtClean="0">
              <a:latin typeface="Times New Roman" panose="02020603050405020304" pitchFamily="18" charset="0"/>
              <a:cs typeface="Times New Roman" panose="02020603050405020304" pitchFamily="18" charset="0"/>
            </a:rPr>
            <a:t>ắn với các chủ thể </a:t>
          </a:r>
          <a:r>
            <a:rPr lang="en-AU" sz="2000" b="1" smtClean="0">
              <a:latin typeface="Times New Roman" panose="02020603050405020304" pitchFamily="18" charset="0"/>
              <a:cs typeface="Times New Roman" panose="02020603050405020304" pitchFamily="18" charset="0"/>
            </a:rPr>
            <a:t>KT </a:t>
          </a:r>
          <a:r>
            <a:rPr lang="vi-VN" sz="2000" b="1" smtClean="0">
              <a:latin typeface="Times New Roman" panose="02020603050405020304" pitchFamily="18" charset="0"/>
              <a:cs typeface="Times New Roman" panose="02020603050405020304" pitchFamily="18" charset="0"/>
            </a:rPr>
            <a:t>khác nhau là nh</a:t>
          </a:r>
          <a:r>
            <a:rPr lang="en-AU" sz="2000" b="1" smtClean="0">
              <a:latin typeface="Times New Roman" panose="02020603050405020304" pitchFamily="18" charset="0"/>
              <a:cs typeface="Times New Roman" panose="02020603050405020304" pitchFamily="18" charset="0"/>
            </a:rPr>
            <a:t>ữ</a:t>
          </a:r>
          <a:r>
            <a:rPr lang="vi-VN" sz="2000" b="1" smtClean="0">
              <a:latin typeface="Times New Roman" panose="02020603050405020304" pitchFamily="18" charset="0"/>
              <a:cs typeface="Times New Roman" panose="02020603050405020304" pitchFamily="18" charset="0"/>
            </a:rPr>
            <a:t>ng lợi ích tương ứng</a:t>
          </a:r>
          <a:endParaRPr lang="en-US" sz="2000" b="1">
            <a:latin typeface="Times New Roman" panose="02020603050405020304" pitchFamily="18" charset="0"/>
            <a:cs typeface="Times New Roman" panose="02020603050405020304" pitchFamily="18" charset="0"/>
          </a:endParaRPr>
        </a:p>
      </dgm:t>
    </dgm:pt>
    <dgm:pt modelId="{171F1FF3-DDC4-4224-B76B-970B6B13561E}" type="parTrans" cxnId="{AA7DB1BA-125B-4CA3-BAD8-8A88209E1ABF}">
      <dgm:prSet/>
      <dgm:spPr/>
      <dgm:t>
        <a:bodyPr/>
        <a:lstStyle/>
        <a:p>
          <a:endParaRPr lang="en-US">
            <a:latin typeface="Times New Roman" panose="02020603050405020304" pitchFamily="18" charset="0"/>
            <a:cs typeface="Times New Roman" panose="02020603050405020304" pitchFamily="18" charset="0"/>
          </a:endParaRPr>
        </a:p>
      </dgm:t>
    </dgm:pt>
    <dgm:pt modelId="{B79D6B2C-ED7A-42C8-B2A0-499811A2E31C}" type="sibTrans" cxnId="{AA7DB1BA-125B-4CA3-BAD8-8A88209E1ABF}">
      <dgm:prSet/>
      <dgm:spPr/>
      <dgm:t>
        <a:bodyPr/>
        <a:lstStyle/>
        <a:p>
          <a:endParaRPr lang="en-US">
            <a:latin typeface="Times New Roman" panose="02020603050405020304" pitchFamily="18" charset="0"/>
            <a:cs typeface="Times New Roman" panose="02020603050405020304" pitchFamily="18" charset="0"/>
          </a:endParaRPr>
        </a:p>
      </dgm:t>
    </dgm:pt>
    <dgm:pt modelId="{AFE9B423-0C08-461F-968E-EC6A08274B00}" type="pres">
      <dgm:prSet presAssocID="{71B7C359-7195-4618-B0A6-CB6322A11D2D}" presName="Name0" presStyleCnt="0">
        <dgm:presLayoutVars>
          <dgm:chMax/>
          <dgm:chPref/>
          <dgm:dir/>
          <dgm:animLvl val="lvl"/>
        </dgm:presLayoutVars>
      </dgm:prSet>
      <dgm:spPr/>
      <dgm:t>
        <a:bodyPr/>
        <a:lstStyle/>
        <a:p>
          <a:endParaRPr lang="en-US"/>
        </a:p>
      </dgm:t>
    </dgm:pt>
    <dgm:pt modelId="{051074FA-1AEA-4BF0-8F3F-CCDD201E6F89}" type="pres">
      <dgm:prSet presAssocID="{D56C1C8B-7277-4A02-A1B9-AF968B7729F1}" presName="composite" presStyleCnt="0"/>
      <dgm:spPr/>
    </dgm:pt>
    <dgm:pt modelId="{7AFCF270-70C1-4ABF-98A6-89FF6FB416F2}" type="pres">
      <dgm:prSet presAssocID="{D56C1C8B-7277-4A02-A1B9-AF968B7729F1}" presName="Parent1" presStyleLbl="node1" presStyleIdx="0" presStyleCnt="6" custLinFactNeighborX="14711">
        <dgm:presLayoutVars>
          <dgm:chMax val="1"/>
          <dgm:chPref val="1"/>
          <dgm:bulletEnabled val="1"/>
        </dgm:presLayoutVars>
      </dgm:prSet>
      <dgm:spPr/>
      <dgm:t>
        <a:bodyPr/>
        <a:lstStyle/>
        <a:p>
          <a:endParaRPr lang="en-US"/>
        </a:p>
      </dgm:t>
    </dgm:pt>
    <dgm:pt modelId="{0C725132-E69B-4974-9770-36049C07AD63}" type="pres">
      <dgm:prSet presAssocID="{D56C1C8B-7277-4A02-A1B9-AF968B7729F1}" presName="Childtext1" presStyleLbl="revTx" presStyleIdx="0" presStyleCnt="3" custScaleX="158931" custScaleY="200026" custLinFactNeighborX="44558" custLinFactNeighborY="-87">
        <dgm:presLayoutVars>
          <dgm:chMax val="0"/>
          <dgm:chPref val="0"/>
          <dgm:bulletEnabled val="1"/>
        </dgm:presLayoutVars>
      </dgm:prSet>
      <dgm:spPr/>
      <dgm:t>
        <a:bodyPr/>
        <a:lstStyle/>
        <a:p>
          <a:endParaRPr lang="en-US"/>
        </a:p>
      </dgm:t>
    </dgm:pt>
    <dgm:pt modelId="{D30137DF-546F-4586-AC80-AE2C19B10952}" type="pres">
      <dgm:prSet presAssocID="{D56C1C8B-7277-4A02-A1B9-AF968B7729F1}" presName="BalanceSpacing" presStyleCnt="0"/>
      <dgm:spPr/>
    </dgm:pt>
    <dgm:pt modelId="{E9F25D62-2B77-4762-B5BE-042CD5D3747E}" type="pres">
      <dgm:prSet presAssocID="{D56C1C8B-7277-4A02-A1B9-AF968B7729F1}" presName="BalanceSpacing1" presStyleCnt="0"/>
      <dgm:spPr/>
    </dgm:pt>
    <dgm:pt modelId="{1A3DD3D3-18DE-4D0E-AE12-96D79911BC75}" type="pres">
      <dgm:prSet presAssocID="{8E701A43-1474-47B6-ABFA-BC628827E8AE}" presName="Accent1Text" presStyleLbl="node1" presStyleIdx="1" presStyleCnt="6" custLinFactNeighborX="16935"/>
      <dgm:spPr/>
      <dgm:t>
        <a:bodyPr/>
        <a:lstStyle/>
        <a:p>
          <a:endParaRPr lang="en-US"/>
        </a:p>
      </dgm:t>
    </dgm:pt>
    <dgm:pt modelId="{2EC89D22-4171-47D5-B9CE-2239FC6D3729}" type="pres">
      <dgm:prSet presAssocID="{8E701A43-1474-47B6-ABFA-BC628827E8AE}" presName="spaceBetweenRectangles" presStyleCnt="0"/>
      <dgm:spPr/>
    </dgm:pt>
    <dgm:pt modelId="{F20BCF9A-3029-4F93-911E-49E2A18084C0}" type="pres">
      <dgm:prSet presAssocID="{B6C62497-DEAC-4E96-AF4C-7D9BA3CC7416}" presName="composite" presStyleCnt="0"/>
      <dgm:spPr/>
    </dgm:pt>
    <dgm:pt modelId="{8E269670-4C0B-47CC-9AD4-1AD1242F230E}" type="pres">
      <dgm:prSet presAssocID="{B6C62497-DEAC-4E96-AF4C-7D9BA3CC7416}" presName="Parent1" presStyleLbl="node1" presStyleIdx="2" presStyleCnt="6" custScaleX="119768">
        <dgm:presLayoutVars>
          <dgm:chMax val="1"/>
          <dgm:chPref val="1"/>
          <dgm:bulletEnabled val="1"/>
        </dgm:presLayoutVars>
      </dgm:prSet>
      <dgm:spPr/>
      <dgm:t>
        <a:bodyPr/>
        <a:lstStyle/>
        <a:p>
          <a:endParaRPr lang="en-US"/>
        </a:p>
      </dgm:t>
    </dgm:pt>
    <dgm:pt modelId="{1700B874-658E-4490-A698-2D4C0934FBFE}" type="pres">
      <dgm:prSet presAssocID="{B6C62497-DEAC-4E96-AF4C-7D9BA3CC7416}" presName="Childtext1" presStyleLbl="revTx" presStyleIdx="1" presStyleCnt="3" custScaleX="128284" custScaleY="162947" custLinFactNeighborX="-32224">
        <dgm:presLayoutVars>
          <dgm:chMax val="0"/>
          <dgm:chPref val="0"/>
          <dgm:bulletEnabled val="1"/>
        </dgm:presLayoutVars>
      </dgm:prSet>
      <dgm:spPr/>
      <dgm:t>
        <a:bodyPr/>
        <a:lstStyle/>
        <a:p>
          <a:endParaRPr lang="en-US"/>
        </a:p>
      </dgm:t>
    </dgm:pt>
    <dgm:pt modelId="{3FACAD45-B47E-4C07-925A-69B0E993D604}" type="pres">
      <dgm:prSet presAssocID="{B6C62497-DEAC-4E96-AF4C-7D9BA3CC7416}" presName="BalanceSpacing" presStyleCnt="0"/>
      <dgm:spPr/>
    </dgm:pt>
    <dgm:pt modelId="{58157123-2697-4A68-B44D-29C1CA01BC11}" type="pres">
      <dgm:prSet presAssocID="{B6C62497-DEAC-4E96-AF4C-7D9BA3CC7416}" presName="BalanceSpacing1" presStyleCnt="0"/>
      <dgm:spPr/>
    </dgm:pt>
    <dgm:pt modelId="{5B0D06B4-BCFE-447B-915F-BAA05CDE408D}" type="pres">
      <dgm:prSet presAssocID="{9A915ABE-A2E4-4606-AA8E-EBFFFAF1A057}" presName="Accent1Text" presStyleLbl="node1" presStyleIdx="3" presStyleCnt="6" custLinFactNeighborX="8580"/>
      <dgm:spPr/>
      <dgm:t>
        <a:bodyPr/>
        <a:lstStyle/>
        <a:p>
          <a:endParaRPr lang="en-US"/>
        </a:p>
      </dgm:t>
    </dgm:pt>
    <dgm:pt modelId="{18A188F9-7540-44A5-8C15-1274DDF56CF0}" type="pres">
      <dgm:prSet presAssocID="{9A915ABE-A2E4-4606-AA8E-EBFFFAF1A057}" presName="spaceBetweenRectangles" presStyleCnt="0"/>
      <dgm:spPr/>
    </dgm:pt>
    <dgm:pt modelId="{8481ECE7-D3C9-490F-B6B1-31927B360A61}" type="pres">
      <dgm:prSet presAssocID="{09BD4A53-CC7C-47A4-B075-E1566699C697}" presName="composite" presStyleCnt="0"/>
      <dgm:spPr/>
    </dgm:pt>
    <dgm:pt modelId="{912CC058-3B5B-4526-84ED-51D94F7A2E9C}" type="pres">
      <dgm:prSet presAssocID="{09BD4A53-CC7C-47A4-B075-E1566699C697}" presName="Parent1" presStyleLbl="node1" presStyleIdx="4" presStyleCnt="6" custLinFactNeighborX="27373">
        <dgm:presLayoutVars>
          <dgm:chMax val="1"/>
          <dgm:chPref val="1"/>
          <dgm:bulletEnabled val="1"/>
        </dgm:presLayoutVars>
      </dgm:prSet>
      <dgm:spPr/>
      <dgm:t>
        <a:bodyPr/>
        <a:lstStyle/>
        <a:p>
          <a:endParaRPr lang="en-US"/>
        </a:p>
      </dgm:t>
    </dgm:pt>
    <dgm:pt modelId="{E3746D6E-B03B-4889-B51B-E22F15042328}" type="pres">
      <dgm:prSet presAssocID="{09BD4A53-CC7C-47A4-B075-E1566699C697}" presName="Childtext1" presStyleLbl="revTx" presStyleIdx="2" presStyleCnt="3" custScaleX="166947" custScaleY="155248" custLinFactNeighborX="58277" custLinFactNeighborY="7669">
        <dgm:presLayoutVars>
          <dgm:chMax val="0"/>
          <dgm:chPref val="0"/>
          <dgm:bulletEnabled val="1"/>
        </dgm:presLayoutVars>
      </dgm:prSet>
      <dgm:spPr/>
      <dgm:t>
        <a:bodyPr/>
        <a:lstStyle/>
        <a:p>
          <a:endParaRPr lang="en-US"/>
        </a:p>
      </dgm:t>
    </dgm:pt>
    <dgm:pt modelId="{EF445D45-82CD-4BB6-BE3E-559ED1EEF1FB}" type="pres">
      <dgm:prSet presAssocID="{09BD4A53-CC7C-47A4-B075-E1566699C697}" presName="BalanceSpacing" presStyleCnt="0"/>
      <dgm:spPr/>
    </dgm:pt>
    <dgm:pt modelId="{9D4EB1AB-0DFF-40E7-BB68-9372561FA1F1}" type="pres">
      <dgm:prSet presAssocID="{09BD4A53-CC7C-47A4-B075-E1566699C697}" presName="BalanceSpacing1" presStyleCnt="0"/>
      <dgm:spPr/>
    </dgm:pt>
    <dgm:pt modelId="{ABE2F64C-47B3-4FF0-B5B9-1FC165B77030}" type="pres">
      <dgm:prSet presAssocID="{F6CC1D46-84AE-44B5-8D14-B186457BD015}" presName="Accent1Text" presStyleLbl="node1" presStyleIdx="5" presStyleCnt="6" custLinFactNeighborX="29596"/>
      <dgm:spPr/>
      <dgm:t>
        <a:bodyPr/>
        <a:lstStyle/>
        <a:p>
          <a:endParaRPr lang="en-US"/>
        </a:p>
      </dgm:t>
    </dgm:pt>
  </dgm:ptLst>
  <dgm:cxnLst>
    <dgm:cxn modelId="{F23935B5-0C55-4746-BE1B-8DCFAE364C65}" type="presOf" srcId="{28143647-9986-4A01-B6F9-8588C41DF7A4}" destId="{E3746D6E-B03B-4889-B51B-E22F15042328}" srcOrd="0" destOrd="0" presId="urn:microsoft.com/office/officeart/2008/layout/AlternatingHexagons"/>
    <dgm:cxn modelId="{9E012F16-5723-4347-96E8-7B724E6EB046}" type="presOf" srcId="{D56C1C8B-7277-4A02-A1B9-AF968B7729F1}" destId="{7AFCF270-70C1-4ABF-98A6-89FF6FB416F2}" srcOrd="0" destOrd="0" presId="urn:microsoft.com/office/officeart/2008/layout/AlternatingHexagons"/>
    <dgm:cxn modelId="{AA7DB1BA-125B-4CA3-BAD8-8A88209E1ABF}" srcId="{09BD4A53-CC7C-47A4-B075-E1566699C697}" destId="{28143647-9986-4A01-B6F9-8588C41DF7A4}" srcOrd="0" destOrd="0" parTransId="{171F1FF3-DDC4-4224-B76B-970B6B13561E}" sibTransId="{B79D6B2C-ED7A-42C8-B2A0-499811A2E31C}"/>
    <dgm:cxn modelId="{FE3C4F6C-626D-437A-A7E7-A9AEAC0336BF}" type="presOf" srcId="{8E701A43-1474-47B6-ABFA-BC628827E8AE}" destId="{1A3DD3D3-18DE-4D0E-AE12-96D79911BC75}" srcOrd="0" destOrd="0" presId="urn:microsoft.com/office/officeart/2008/layout/AlternatingHexagons"/>
    <dgm:cxn modelId="{EBFB39BC-9D9C-4F59-97A2-A42937A6BD52}" type="presOf" srcId="{B6C62497-DEAC-4E96-AF4C-7D9BA3CC7416}" destId="{8E269670-4C0B-47CC-9AD4-1AD1242F230E}" srcOrd="0" destOrd="0" presId="urn:microsoft.com/office/officeart/2008/layout/AlternatingHexagons"/>
    <dgm:cxn modelId="{84E7F626-5771-4851-8441-992772DD57B0}" srcId="{71B7C359-7195-4618-B0A6-CB6322A11D2D}" destId="{D56C1C8B-7277-4A02-A1B9-AF968B7729F1}" srcOrd="0" destOrd="0" parTransId="{97F8A360-1F31-418D-ADF0-49EE3E499423}" sibTransId="{8E701A43-1474-47B6-ABFA-BC628827E8AE}"/>
    <dgm:cxn modelId="{BCCDCF52-A602-412E-ABEF-B50F0533FDE1}" type="presOf" srcId="{71B7C359-7195-4618-B0A6-CB6322A11D2D}" destId="{AFE9B423-0C08-461F-968E-EC6A08274B00}" srcOrd="0" destOrd="0" presId="urn:microsoft.com/office/officeart/2008/layout/AlternatingHexagons"/>
    <dgm:cxn modelId="{C07BBD96-2707-4081-AA7D-D3BFF22A9A6E}" srcId="{71B7C359-7195-4618-B0A6-CB6322A11D2D}" destId="{09BD4A53-CC7C-47A4-B075-E1566699C697}" srcOrd="2" destOrd="0" parTransId="{CF48E8A3-2BFE-4044-8344-CB69429C1063}" sibTransId="{F6CC1D46-84AE-44B5-8D14-B186457BD015}"/>
    <dgm:cxn modelId="{6D351724-4E08-4C92-9A52-57BA3A949EE4}" type="presOf" srcId="{AE9EB960-D28B-4417-ADAD-89FC209098AB}" destId="{1700B874-658E-4490-A698-2D4C0934FBFE}" srcOrd="0" destOrd="0" presId="urn:microsoft.com/office/officeart/2008/layout/AlternatingHexagons"/>
    <dgm:cxn modelId="{5921DA5C-962A-4C1C-B33A-D68150A26CA1}" srcId="{D56C1C8B-7277-4A02-A1B9-AF968B7729F1}" destId="{F0B8033F-2AB9-469D-9959-1DD386C12A80}" srcOrd="0" destOrd="0" parTransId="{F66494AC-CA6D-42D3-991D-64694EAA1340}" sibTransId="{083591DE-FC4D-4E3B-8482-42B8A27D947A}"/>
    <dgm:cxn modelId="{AC6454B3-5FD3-4569-8F88-9D906B695D21}" type="presOf" srcId="{F6CC1D46-84AE-44B5-8D14-B186457BD015}" destId="{ABE2F64C-47B3-4FF0-B5B9-1FC165B77030}" srcOrd="0" destOrd="0" presId="urn:microsoft.com/office/officeart/2008/layout/AlternatingHexagons"/>
    <dgm:cxn modelId="{50D8EC90-601A-4018-BFF5-38FA694489C1}" srcId="{71B7C359-7195-4618-B0A6-CB6322A11D2D}" destId="{B6C62497-DEAC-4E96-AF4C-7D9BA3CC7416}" srcOrd="1" destOrd="0" parTransId="{611BF4DB-7E64-4393-A681-0C92697EFBF6}" sibTransId="{9A915ABE-A2E4-4606-AA8E-EBFFFAF1A057}"/>
    <dgm:cxn modelId="{2205E5DD-72EF-44FD-9D74-9A37B3B8C108}" type="presOf" srcId="{09BD4A53-CC7C-47A4-B075-E1566699C697}" destId="{912CC058-3B5B-4526-84ED-51D94F7A2E9C}" srcOrd="0" destOrd="0" presId="urn:microsoft.com/office/officeart/2008/layout/AlternatingHexagons"/>
    <dgm:cxn modelId="{BE9EC91C-2B1C-4D89-8A68-31CD135BB621}" srcId="{B6C62497-DEAC-4E96-AF4C-7D9BA3CC7416}" destId="{AE9EB960-D28B-4417-ADAD-89FC209098AB}" srcOrd="0" destOrd="0" parTransId="{F208CDB7-15FD-4028-8DD2-CB5F359DF7D5}" sibTransId="{A1A0D502-6C82-4E17-BF58-A3E2A5CA6E56}"/>
    <dgm:cxn modelId="{7C01EAF9-3059-40CA-88DA-A13F9F4832C3}" type="presOf" srcId="{9A915ABE-A2E4-4606-AA8E-EBFFFAF1A057}" destId="{5B0D06B4-BCFE-447B-915F-BAA05CDE408D}" srcOrd="0" destOrd="0" presId="urn:microsoft.com/office/officeart/2008/layout/AlternatingHexagons"/>
    <dgm:cxn modelId="{461A5644-170E-472D-93C1-258D78B96A41}" type="presOf" srcId="{F0B8033F-2AB9-469D-9959-1DD386C12A80}" destId="{0C725132-E69B-4974-9770-36049C07AD63}" srcOrd="0" destOrd="0" presId="urn:microsoft.com/office/officeart/2008/layout/AlternatingHexagons"/>
    <dgm:cxn modelId="{C1D76379-4203-4E2A-A4F3-2E47960E6965}" type="presParOf" srcId="{AFE9B423-0C08-461F-968E-EC6A08274B00}" destId="{051074FA-1AEA-4BF0-8F3F-CCDD201E6F89}" srcOrd="0" destOrd="0" presId="urn:microsoft.com/office/officeart/2008/layout/AlternatingHexagons"/>
    <dgm:cxn modelId="{3EED9AFE-8A50-4C0F-ADDC-93CA6B057856}" type="presParOf" srcId="{051074FA-1AEA-4BF0-8F3F-CCDD201E6F89}" destId="{7AFCF270-70C1-4ABF-98A6-89FF6FB416F2}" srcOrd="0" destOrd="0" presId="urn:microsoft.com/office/officeart/2008/layout/AlternatingHexagons"/>
    <dgm:cxn modelId="{DC682D9B-1E50-4C7E-953B-3005C9EBD58F}" type="presParOf" srcId="{051074FA-1AEA-4BF0-8F3F-CCDD201E6F89}" destId="{0C725132-E69B-4974-9770-36049C07AD63}" srcOrd="1" destOrd="0" presId="urn:microsoft.com/office/officeart/2008/layout/AlternatingHexagons"/>
    <dgm:cxn modelId="{AFBECA59-F1D5-4385-B2C5-BA1F98D3C3EE}" type="presParOf" srcId="{051074FA-1AEA-4BF0-8F3F-CCDD201E6F89}" destId="{D30137DF-546F-4586-AC80-AE2C19B10952}" srcOrd="2" destOrd="0" presId="urn:microsoft.com/office/officeart/2008/layout/AlternatingHexagons"/>
    <dgm:cxn modelId="{3CCEA9EE-66DE-4523-9A5A-0D0373A6EEB7}" type="presParOf" srcId="{051074FA-1AEA-4BF0-8F3F-CCDD201E6F89}" destId="{E9F25D62-2B77-4762-B5BE-042CD5D3747E}" srcOrd="3" destOrd="0" presId="urn:microsoft.com/office/officeart/2008/layout/AlternatingHexagons"/>
    <dgm:cxn modelId="{5E8005EB-A8D1-49B7-A583-07932378658D}" type="presParOf" srcId="{051074FA-1AEA-4BF0-8F3F-CCDD201E6F89}" destId="{1A3DD3D3-18DE-4D0E-AE12-96D79911BC75}" srcOrd="4" destOrd="0" presId="urn:microsoft.com/office/officeart/2008/layout/AlternatingHexagons"/>
    <dgm:cxn modelId="{17FF3839-2B3B-4A5C-8652-4B32B50E11F3}" type="presParOf" srcId="{AFE9B423-0C08-461F-968E-EC6A08274B00}" destId="{2EC89D22-4171-47D5-B9CE-2239FC6D3729}" srcOrd="1" destOrd="0" presId="urn:microsoft.com/office/officeart/2008/layout/AlternatingHexagons"/>
    <dgm:cxn modelId="{FEA2813D-5A80-4BE2-956B-2C15D335A8A7}" type="presParOf" srcId="{AFE9B423-0C08-461F-968E-EC6A08274B00}" destId="{F20BCF9A-3029-4F93-911E-49E2A18084C0}" srcOrd="2" destOrd="0" presId="urn:microsoft.com/office/officeart/2008/layout/AlternatingHexagons"/>
    <dgm:cxn modelId="{B6D310CE-F882-4A6C-BEE9-E0A647407852}" type="presParOf" srcId="{F20BCF9A-3029-4F93-911E-49E2A18084C0}" destId="{8E269670-4C0B-47CC-9AD4-1AD1242F230E}" srcOrd="0" destOrd="0" presId="urn:microsoft.com/office/officeart/2008/layout/AlternatingHexagons"/>
    <dgm:cxn modelId="{22CD7586-68AC-4FE9-B4DB-51B15F23D720}" type="presParOf" srcId="{F20BCF9A-3029-4F93-911E-49E2A18084C0}" destId="{1700B874-658E-4490-A698-2D4C0934FBFE}" srcOrd="1" destOrd="0" presId="urn:microsoft.com/office/officeart/2008/layout/AlternatingHexagons"/>
    <dgm:cxn modelId="{6845121D-8C5F-49FF-86C6-B1D09C608BF7}" type="presParOf" srcId="{F20BCF9A-3029-4F93-911E-49E2A18084C0}" destId="{3FACAD45-B47E-4C07-925A-69B0E993D604}" srcOrd="2" destOrd="0" presId="urn:microsoft.com/office/officeart/2008/layout/AlternatingHexagons"/>
    <dgm:cxn modelId="{24E75D33-3253-47CE-951C-4109B112D119}" type="presParOf" srcId="{F20BCF9A-3029-4F93-911E-49E2A18084C0}" destId="{58157123-2697-4A68-B44D-29C1CA01BC11}" srcOrd="3" destOrd="0" presId="urn:microsoft.com/office/officeart/2008/layout/AlternatingHexagons"/>
    <dgm:cxn modelId="{FB678C8F-71BA-4647-B7B4-B1DF3F381642}" type="presParOf" srcId="{F20BCF9A-3029-4F93-911E-49E2A18084C0}" destId="{5B0D06B4-BCFE-447B-915F-BAA05CDE408D}" srcOrd="4" destOrd="0" presId="urn:microsoft.com/office/officeart/2008/layout/AlternatingHexagons"/>
    <dgm:cxn modelId="{4CC23598-0BFB-4EB3-B0C4-08A99B2C4C36}" type="presParOf" srcId="{AFE9B423-0C08-461F-968E-EC6A08274B00}" destId="{18A188F9-7540-44A5-8C15-1274DDF56CF0}" srcOrd="3" destOrd="0" presId="urn:microsoft.com/office/officeart/2008/layout/AlternatingHexagons"/>
    <dgm:cxn modelId="{A6E0F97E-300C-425D-B229-37B85B0D3F8B}" type="presParOf" srcId="{AFE9B423-0C08-461F-968E-EC6A08274B00}" destId="{8481ECE7-D3C9-490F-B6B1-31927B360A61}" srcOrd="4" destOrd="0" presId="urn:microsoft.com/office/officeart/2008/layout/AlternatingHexagons"/>
    <dgm:cxn modelId="{D05D8DDC-8885-4EC0-89E9-9C71B2C7DF9E}" type="presParOf" srcId="{8481ECE7-D3C9-490F-B6B1-31927B360A61}" destId="{912CC058-3B5B-4526-84ED-51D94F7A2E9C}" srcOrd="0" destOrd="0" presId="urn:microsoft.com/office/officeart/2008/layout/AlternatingHexagons"/>
    <dgm:cxn modelId="{4DE435F8-D6EE-446F-81F6-D3A40435F65B}" type="presParOf" srcId="{8481ECE7-D3C9-490F-B6B1-31927B360A61}" destId="{E3746D6E-B03B-4889-B51B-E22F15042328}" srcOrd="1" destOrd="0" presId="urn:microsoft.com/office/officeart/2008/layout/AlternatingHexagons"/>
    <dgm:cxn modelId="{9ACBE028-D8AF-4DC6-AD10-B18A1E3817D8}" type="presParOf" srcId="{8481ECE7-D3C9-490F-B6B1-31927B360A61}" destId="{EF445D45-82CD-4BB6-BE3E-559ED1EEF1FB}" srcOrd="2" destOrd="0" presId="urn:microsoft.com/office/officeart/2008/layout/AlternatingHexagons"/>
    <dgm:cxn modelId="{5371A7E8-DA1C-4980-86E0-C101A1A32C02}" type="presParOf" srcId="{8481ECE7-D3C9-490F-B6B1-31927B360A61}" destId="{9D4EB1AB-0DFF-40E7-BB68-9372561FA1F1}" srcOrd="3" destOrd="0" presId="urn:microsoft.com/office/officeart/2008/layout/AlternatingHexagons"/>
    <dgm:cxn modelId="{E4C9FF72-D186-4799-BE0C-949103A3E723}" type="presParOf" srcId="{8481ECE7-D3C9-490F-B6B1-31927B360A61}" destId="{ABE2F64C-47B3-4FF0-B5B9-1FC165B77030}"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31F5647-9CF5-47BB-A416-A8CAF1FB23F0}" type="doc">
      <dgm:prSet loTypeId="urn:microsoft.com/office/officeart/2005/8/layout/matrix3" loCatId="matrix" qsTypeId="urn:microsoft.com/office/officeart/2005/8/quickstyle/3d2" qsCatId="3D" csTypeId="urn:microsoft.com/office/officeart/2005/8/colors/accent1_1" csCatId="accent1" phldr="1"/>
      <dgm:spPr/>
      <dgm:t>
        <a:bodyPr/>
        <a:lstStyle/>
        <a:p>
          <a:endParaRPr lang="en-US"/>
        </a:p>
      </dgm:t>
    </dgm:pt>
    <dgm:pt modelId="{2031CE53-6387-46F0-B18D-16469E5F0648}">
      <dgm:prSet phldrT="[Text]" custT="1"/>
      <dgm:spPr/>
      <dgm:t>
        <a:bodyPr/>
        <a:lstStyle/>
        <a:p>
          <a:r>
            <a:rPr lang="en-AU" sz="2400" smtClean="0">
              <a:latin typeface="Times New Roman" panose="02020603050405020304" pitchFamily="18" charset="0"/>
              <a:cs typeface="Times New Roman" panose="02020603050405020304" pitchFamily="18" charset="0"/>
            </a:rPr>
            <a:t>Mang tính khách quan</a:t>
          </a:r>
          <a:endParaRPr lang="en-US" sz="2400">
            <a:latin typeface="Times New Roman" panose="02020603050405020304" pitchFamily="18" charset="0"/>
            <a:cs typeface="Times New Roman" panose="02020603050405020304" pitchFamily="18" charset="0"/>
          </a:endParaRPr>
        </a:p>
      </dgm:t>
    </dgm:pt>
    <dgm:pt modelId="{2DD0794C-AB42-4CF2-8E2D-EC1B74074A72}" type="parTrans" cxnId="{BAD05606-2BFB-4300-AE05-52BA42137BAD}">
      <dgm:prSet/>
      <dgm:spPr/>
      <dgm:t>
        <a:bodyPr/>
        <a:lstStyle/>
        <a:p>
          <a:endParaRPr lang="en-US" sz="2400">
            <a:latin typeface="Times New Roman" panose="02020603050405020304" pitchFamily="18" charset="0"/>
            <a:cs typeface="Times New Roman" panose="02020603050405020304" pitchFamily="18" charset="0"/>
          </a:endParaRPr>
        </a:p>
      </dgm:t>
    </dgm:pt>
    <dgm:pt modelId="{3A826C97-B246-4D64-87CC-D86F920B25F8}" type="sibTrans" cxnId="{BAD05606-2BFB-4300-AE05-52BA42137BAD}">
      <dgm:prSet/>
      <dgm:spPr/>
      <dgm:t>
        <a:bodyPr/>
        <a:lstStyle/>
        <a:p>
          <a:endParaRPr lang="en-US" sz="2400">
            <a:latin typeface="Times New Roman" panose="02020603050405020304" pitchFamily="18" charset="0"/>
            <a:cs typeface="Times New Roman" panose="02020603050405020304" pitchFamily="18" charset="0"/>
          </a:endParaRPr>
        </a:p>
      </dgm:t>
    </dgm:pt>
    <dgm:pt modelId="{0EEF36C7-82BA-4FF8-9503-1B0DF3C42F11}">
      <dgm:prSet phldrT="[Text]" custT="1"/>
      <dgm:spPr/>
      <dgm:t>
        <a:bodyPr/>
        <a:lstStyle/>
        <a:p>
          <a:r>
            <a:rPr lang="en-AU" sz="2400" smtClean="0">
              <a:latin typeface="Times New Roman" panose="02020603050405020304" pitchFamily="18" charset="0"/>
              <a:cs typeface="Times New Roman" panose="02020603050405020304" pitchFamily="18" charset="0"/>
            </a:rPr>
            <a:t>Kết quả trực tiếp của quan hệ phân phối</a:t>
          </a:r>
          <a:endParaRPr lang="en-US" sz="2400">
            <a:latin typeface="Times New Roman" panose="02020603050405020304" pitchFamily="18" charset="0"/>
            <a:cs typeface="Times New Roman" panose="02020603050405020304" pitchFamily="18" charset="0"/>
          </a:endParaRPr>
        </a:p>
      </dgm:t>
    </dgm:pt>
    <dgm:pt modelId="{00304B05-DB8B-4D42-8FAF-882B97FD15A2}" type="parTrans" cxnId="{A60F5EEB-EC9C-4DF2-A300-A5E1B52AB890}">
      <dgm:prSet/>
      <dgm:spPr/>
      <dgm:t>
        <a:bodyPr/>
        <a:lstStyle/>
        <a:p>
          <a:endParaRPr lang="en-US" sz="2400">
            <a:latin typeface="Times New Roman" panose="02020603050405020304" pitchFamily="18" charset="0"/>
            <a:cs typeface="Times New Roman" panose="02020603050405020304" pitchFamily="18" charset="0"/>
          </a:endParaRPr>
        </a:p>
      </dgm:t>
    </dgm:pt>
    <dgm:pt modelId="{203D73F6-2E36-4286-9BD3-5C03D4C6CE80}" type="sibTrans" cxnId="{A60F5EEB-EC9C-4DF2-A300-A5E1B52AB890}">
      <dgm:prSet/>
      <dgm:spPr/>
      <dgm:t>
        <a:bodyPr/>
        <a:lstStyle/>
        <a:p>
          <a:endParaRPr lang="en-US" sz="2400">
            <a:latin typeface="Times New Roman" panose="02020603050405020304" pitchFamily="18" charset="0"/>
            <a:cs typeface="Times New Roman" panose="02020603050405020304" pitchFamily="18" charset="0"/>
          </a:endParaRPr>
        </a:p>
      </dgm:t>
    </dgm:pt>
    <dgm:pt modelId="{BB40600F-3A12-4245-9D3C-F0D960B583BC}">
      <dgm:prSet phldrT="[Text]" custT="1"/>
      <dgm:spPr/>
      <dgm:t>
        <a:bodyPr/>
        <a:lstStyle/>
        <a:p>
          <a:r>
            <a:rPr lang="en-AU" sz="2400" smtClean="0">
              <a:latin typeface="Times New Roman" panose="02020603050405020304" pitchFamily="18" charset="0"/>
              <a:cs typeface="Times New Roman" panose="02020603050405020304" pitchFamily="18" charset="0"/>
            </a:rPr>
            <a:t>Quan hệ xã hội</a:t>
          </a:r>
          <a:endParaRPr lang="en-US" sz="2400">
            <a:latin typeface="Times New Roman" panose="02020603050405020304" pitchFamily="18" charset="0"/>
            <a:cs typeface="Times New Roman" panose="02020603050405020304" pitchFamily="18" charset="0"/>
          </a:endParaRPr>
        </a:p>
      </dgm:t>
    </dgm:pt>
    <dgm:pt modelId="{3153C7A9-CADE-44B4-AB89-EF9DED78AF34}" type="parTrans" cxnId="{7666A32A-4427-4452-A30D-9F626DE3A176}">
      <dgm:prSet/>
      <dgm:spPr/>
      <dgm:t>
        <a:bodyPr/>
        <a:lstStyle/>
        <a:p>
          <a:endParaRPr lang="en-US" sz="2400">
            <a:latin typeface="Times New Roman" panose="02020603050405020304" pitchFamily="18" charset="0"/>
            <a:cs typeface="Times New Roman" panose="02020603050405020304" pitchFamily="18" charset="0"/>
          </a:endParaRPr>
        </a:p>
      </dgm:t>
    </dgm:pt>
    <dgm:pt modelId="{49A030B6-32D3-4421-9332-3AC9C1B48B76}" type="sibTrans" cxnId="{7666A32A-4427-4452-A30D-9F626DE3A176}">
      <dgm:prSet/>
      <dgm:spPr/>
      <dgm:t>
        <a:bodyPr/>
        <a:lstStyle/>
        <a:p>
          <a:endParaRPr lang="en-US" sz="2400">
            <a:latin typeface="Times New Roman" panose="02020603050405020304" pitchFamily="18" charset="0"/>
            <a:cs typeface="Times New Roman" panose="02020603050405020304" pitchFamily="18" charset="0"/>
          </a:endParaRPr>
        </a:p>
      </dgm:t>
    </dgm:pt>
    <dgm:pt modelId="{A7143C46-5BD4-4F4C-83AB-679F4FEAA334}">
      <dgm:prSet phldrT="[Text]" custT="1"/>
      <dgm:spPr/>
      <dgm:t>
        <a:bodyPr/>
        <a:lstStyle/>
        <a:p>
          <a:r>
            <a:rPr lang="en-AU" sz="2400" smtClean="0">
              <a:latin typeface="Times New Roman" panose="02020603050405020304" pitchFamily="18" charset="0"/>
              <a:cs typeface="Times New Roman" panose="02020603050405020304" pitchFamily="18" charset="0"/>
            </a:rPr>
            <a:t>Mang tính lịch sử</a:t>
          </a:r>
          <a:endParaRPr lang="en-US" sz="2400">
            <a:latin typeface="Times New Roman" panose="02020603050405020304" pitchFamily="18" charset="0"/>
            <a:cs typeface="Times New Roman" panose="02020603050405020304" pitchFamily="18" charset="0"/>
          </a:endParaRPr>
        </a:p>
      </dgm:t>
    </dgm:pt>
    <dgm:pt modelId="{74FF9AF9-F0F4-4442-8987-5C97EE2A6267}" type="parTrans" cxnId="{4E81340C-AACE-49AC-A23F-962792444918}">
      <dgm:prSet/>
      <dgm:spPr/>
      <dgm:t>
        <a:bodyPr/>
        <a:lstStyle/>
        <a:p>
          <a:endParaRPr lang="en-US" sz="2400">
            <a:latin typeface="Times New Roman" panose="02020603050405020304" pitchFamily="18" charset="0"/>
            <a:cs typeface="Times New Roman" panose="02020603050405020304" pitchFamily="18" charset="0"/>
          </a:endParaRPr>
        </a:p>
      </dgm:t>
    </dgm:pt>
    <dgm:pt modelId="{44507170-ED45-4496-9922-57E54BC30210}" type="sibTrans" cxnId="{4E81340C-AACE-49AC-A23F-962792444918}">
      <dgm:prSet/>
      <dgm:spPr/>
      <dgm:t>
        <a:bodyPr/>
        <a:lstStyle/>
        <a:p>
          <a:endParaRPr lang="en-US" sz="2400">
            <a:latin typeface="Times New Roman" panose="02020603050405020304" pitchFamily="18" charset="0"/>
            <a:cs typeface="Times New Roman" panose="02020603050405020304" pitchFamily="18" charset="0"/>
          </a:endParaRPr>
        </a:p>
      </dgm:t>
    </dgm:pt>
    <dgm:pt modelId="{BB45C7B9-5C97-4C1E-BC7B-14FEEB423A63}" type="pres">
      <dgm:prSet presAssocID="{031F5647-9CF5-47BB-A416-A8CAF1FB23F0}" presName="matrix" presStyleCnt="0">
        <dgm:presLayoutVars>
          <dgm:chMax val="1"/>
          <dgm:dir/>
          <dgm:resizeHandles val="exact"/>
        </dgm:presLayoutVars>
      </dgm:prSet>
      <dgm:spPr/>
      <dgm:t>
        <a:bodyPr/>
        <a:lstStyle/>
        <a:p>
          <a:endParaRPr lang="en-US"/>
        </a:p>
      </dgm:t>
    </dgm:pt>
    <dgm:pt modelId="{D02DB010-9E0D-4A07-8393-91F31B6BCD63}" type="pres">
      <dgm:prSet presAssocID="{031F5647-9CF5-47BB-A416-A8CAF1FB23F0}" presName="diamond" presStyleLbl="bgShp" presStyleIdx="0" presStyleCnt="1"/>
      <dgm:spPr/>
    </dgm:pt>
    <dgm:pt modelId="{FF2B8D8E-900D-414F-A9C4-74D62B2A6524}" type="pres">
      <dgm:prSet presAssocID="{031F5647-9CF5-47BB-A416-A8CAF1FB23F0}" presName="quad1" presStyleLbl="node1" presStyleIdx="0" presStyleCnt="4">
        <dgm:presLayoutVars>
          <dgm:chMax val="0"/>
          <dgm:chPref val="0"/>
          <dgm:bulletEnabled val="1"/>
        </dgm:presLayoutVars>
      </dgm:prSet>
      <dgm:spPr/>
      <dgm:t>
        <a:bodyPr/>
        <a:lstStyle/>
        <a:p>
          <a:endParaRPr lang="en-US"/>
        </a:p>
      </dgm:t>
    </dgm:pt>
    <dgm:pt modelId="{2746D8C3-B382-4E94-A5E6-990A7D01686A}" type="pres">
      <dgm:prSet presAssocID="{031F5647-9CF5-47BB-A416-A8CAF1FB23F0}" presName="quad2" presStyleLbl="node1" presStyleIdx="1" presStyleCnt="4">
        <dgm:presLayoutVars>
          <dgm:chMax val="0"/>
          <dgm:chPref val="0"/>
          <dgm:bulletEnabled val="1"/>
        </dgm:presLayoutVars>
      </dgm:prSet>
      <dgm:spPr/>
      <dgm:t>
        <a:bodyPr/>
        <a:lstStyle/>
        <a:p>
          <a:endParaRPr lang="en-US"/>
        </a:p>
      </dgm:t>
    </dgm:pt>
    <dgm:pt modelId="{2E851543-18DF-4D77-B0CE-87155501B242}" type="pres">
      <dgm:prSet presAssocID="{031F5647-9CF5-47BB-A416-A8CAF1FB23F0}" presName="quad3" presStyleLbl="node1" presStyleIdx="2" presStyleCnt="4">
        <dgm:presLayoutVars>
          <dgm:chMax val="0"/>
          <dgm:chPref val="0"/>
          <dgm:bulletEnabled val="1"/>
        </dgm:presLayoutVars>
      </dgm:prSet>
      <dgm:spPr/>
      <dgm:t>
        <a:bodyPr/>
        <a:lstStyle/>
        <a:p>
          <a:endParaRPr lang="en-US"/>
        </a:p>
      </dgm:t>
    </dgm:pt>
    <dgm:pt modelId="{EFF87FF0-D0C8-4BFF-96FA-383473B260E1}" type="pres">
      <dgm:prSet presAssocID="{031F5647-9CF5-47BB-A416-A8CAF1FB23F0}" presName="quad4" presStyleLbl="node1" presStyleIdx="3" presStyleCnt="4">
        <dgm:presLayoutVars>
          <dgm:chMax val="0"/>
          <dgm:chPref val="0"/>
          <dgm:bulletEnabled val="1"/>
        </dgm:presLayoutVars>
      </dgm:prSet>
      <dgm:spPr/>
      <dgm:t>
        <a:bodyPr/>
        <a:lstStyle/>
        <a:p>
          <a:endParaRPr lang="en-US"/>
        </a:p>
      </dgm:t>
    </dgm:pt>
  </dgm:ptLst>
  <dgm:cxnLst>
    <dgm:cxn modelId="{9A5C337D-580F-4424-906D-AF4690794B94}" type="presOf" srcId="{0EEF36C7-82BA-4FF8-9503-1B0DF3C42F11}" destId="{2746D8C3-B382-4E94-A5E6-990A7D01686A}" srcOrd="0" destOrd="0" presId="urn:microsoft.com/office/officeart/2005/8/layout/matrix3"/>
    <dgm:cxn modelId="{A60F5EEB-EC9C-4DF2-A300-A5E1B52AB890}" srcId="{031F5647-9CF5-47BB-A416-A8CAF1FB23F0}" destId="{0EEF36C7-82BA-4FF8-9503-1B0DF3C42F11}" srcOrd="1" destOrd="0" parTransId="{00304B05-DB8B-4D42-8FAF-882B97FD15A2}" sibTransId="{203D73F6-2E36-4286-9BD3-5C03D4C6CE80}"/>
    <dgm:cxn modelId="{4E81340C-AACE-49AC-A23F-962792444918}" srcId="{031F5647-9CF5-47BB-A416-A8CAF1FB23F0}" destId="{A7143C46-5BD4-4F4C-83AB-679F4FEAA334}" srcOrd="3" destOrd="0" parTransId="{74FF9AF9-F0F4-4442-8987-5C97EE2A6267}" sibTransId="{44507170-ED45-4496-9922-57E54BC30210}"/>
    <dgm:cxn modelId="{700C2B9A-2EBF-43DC-A2C9-134419812779}" type="presOf" srcId="{BB40600F-3A12-4245-9D3C-F0D960B583BC}" destId="{2E851543-18DF-4D77-B0CE-87155501B242}" srcOrd="0" destOrd="0" presId="urn:microsoft.com/office/officeart/2005/8/layout/matrix3"/>
    <dgm:cxn modelId="{67AEB550-BB0C-44ED-BB8B-3CF0AF54EBFE}" type="presOf" srcId="{2031CE53-6387-46F0-B18D-16469E5F0648}" destId="{FF2B8D8E-900D-414F-A9C4-74D62B2A6524}" srcOrd="0" destOrd="0" presId="urn:microsoft.com/office/officeart/2005/8/layout/matrix3"/>
    <dgm:cxn modelId="{7666A32A-4427-4452-A30D-9F626DE3A176}" srcId="{031F5647-9CF5-47BB-A416-A8CAF1FB23F0}" destId="{BB40600F-3A12-4245-9D3C-F0D960B583BC}" srcOrd="2" destOrd="0" parTransId="{3153C7A9-CADE-44B4-AB89-EF9DED78AF34}" sibTransId="{49A030B6-32D3-4421-9332-3AC9C1B48B76}"/>
    <dgm:cxn modelId="{01416DE8-6EA7-4EE0-B52A-57B2582D6B7D}" type="presOf" srcId="{A7143C46-5BD4-4F4C-83AB-679F4FEAA334}" destId="{EFF87FF0-D0C8-4BFF-96FA-383473B260E1}" srcOrd="0" destOrd="0" presId="urn:microsoft.com/office/officeart/2005/8/layout/matrix3"/>
    <dgm:cxn modelId="{BAD05606-2BFB-4300-AE05-52BA42137BAD}" srcId="{031F5647-9CF5-47BB-A416-A8CAF1FB23F0}" destId="{2031CE53-6387-46F0-B18D-16469E5F0648}" srcOrd="0" destOrd="0" parTransId="{2DD0794C-AB42-4CF2-8E2D-EC1B74074A72}" sibTransId="{3A826C97-B246-4D64-87CC-D86F920B25F8}"/>
    <dgm:cxn modelId="{A37564C9-F283-4241-ADCB-620D98F9CCD7}" type="presOf" srcId="{031F5647-9CF5-47BB-A416-A8CAF1FB23F0}" destId="{BB45C7B9-5C97-4C1E-BC7B-14FEEB423A63}" srcOrd="0" destOrd="0" presId="urn:microsoft.com/office/officeart/2005/8/layout/matrix3"/>
    <dgm:cxn modelId="{94723019-02FA-4BDD-9DDD-F962389E3E10}" type="presParOf" srcId="{BB45C7B9-5C97-4C1E-BC7B-14FEEB423A63}" destId="{D02DB010-9E0D-4A07-8393-91F31B6BCD63}" srcOrd="0" destOrd="0" presId="urn:microsoft.com/office/officeart/2005/8/layout/matrix3"/>
    <dgm:cxn modelId="{40C7100B-B13E-4B22-AA51-EBB5CBF3B0EA}" type="presParOf" srcId="{BB45C7B9-5C97-4C1E-BC7B-14FEEB423A63}" destId="{FF2B8D8E-900D-414F-A9C4-74D62B2A6524}" srcOrd="1" destOrd="0" presId="urn:microsoft.com/office/officeart/2005/8/layout/matrix3"/>
    <dgm:cxn modelId="{31F6CFF4-52A4-473D-AC3C-E906F8CD8495}" type="presParOf" srcId="{BB45C7B9-5C97-4C1E-BC7B-14FEEB423A63}" destId="{2746D8C3-B382-4E94-A5E6-990A7D01686A}" srcOrd="2" destOrd="0" presId="urn:microsoft.com/office/officeart/2005/8/layout/matrix3"/>
    <dgm:cxn modelId="{05F3CEE1-718C-4CA9-AA22-70AE5E947B4E}" type="presParOf" srcId="{BB45C7B9-5C97-4C1E-BC7B-14FEEB423A63}" destId="{2E851543-18DF-4D77-B0CE-87155501B242}" srcOrd="3" destOrd="0" presId="urn:microsoft.com/office/officeart/2005/8/layout/matrix3"/>
    <dgm:cxn modelId="{25057545-CE86-4ACE-9DD9-C341D38064D2}" type="presParOf" srcId="{BB45C7B9-5C97-4C1E-BC7B-14FEEB423A63}" destId="{EFF87FF0-D0C8-4BFF-96FA-383473B260E1}"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C0A713B-61F0-4C69-AD1D-9D4957FDBD64}" type="doc">
      <dgm:prSet loTypeId="urn:microsoft.com/office/officeart/2008/layout/VerticalCurvedList" loCatId="list" qsTypeId="urn:microsoft.com/office/officeart/2005/8/quickstyle/3d4" qsCatId="3D" csTypeId="urn:microsoft.com/office/officeart/2005/8/colors/accent1_1" csCatId="accent1" phldr="1"/>
      <dgm:spPr/>
      <dgm:t>
        <a:bodyPr/>
        <a:lstStyle/>
        <a:p>
          <a:endParaRPr lang="en-US"/>
        </a:p>
      </dgm:t>
    </dgm:pt>
    <dgm:pt modelId="{6CA2F8E2-A25C-44F7-8E20-24E84496E08B}">
      <dgm:prSet phldrT="[Text]" custT="1"/>
      <dgm:spPr/>
      <dgm:t>
        <a:bodyPr/>
        <a:lstStyle/>
        <a:p>
          <a:pPr algn="just"/>
          <a:r>
            <a:rPr lang="en-US" sz="2400" b="1" i="0" u="none" smtClean="0">
              <a:latin typeface="Times New Roman" panose="02020603050405020304" pitchFamily="18" charset="0"/>
              <a:cs typeface="Times New Roman" panose="02020603050405020304" pitchFamily="18" charset="0"/>
            </a:rPr>
            <a:t>Lợi ích kinh tế là động lực của các hoạt động kinh tế.</a:t>
          </a:r>
          <a:endParaRPr lang="en-US" sz="2400" b="1">
            <a:latin typeface="Times New Roman" panose="02020603050405020304" pitchFamily="18" charset="0"/>
            <a:cs typeface="Times New Roman" panose="02020603050405020304" pitchFamily="18" charset="0"/>
          </a:endParaRPr>
        </a:p>
      </dgm:t>
    </dgm:pt>
    <dgm:pt modelId="{16C7CEDC-10F1-40ED-8A77-B1253792DA72}" type="parTrans" cxnId="{538F2CF0-FA6B-4DDD-95E3-BBAEF9B5BA44}">
      <dgm:prSet/>
      <dgm:spPr/>
      <dgm:t>
        <a:bodyPr/>
        <a:lstStyle/>
        <a:p>
          <a:pPr algn="just"/>
          <a:endParaRPr lang="en-US" sz="2400" b="1">
            <a:latin typeface="Times New Roman" panose="02020603050405020304" pitchFamily="18" charset="0"/>
            <a:cs typeface="Times New Roman" panose="02020603050405020304" pitchFamily="18" charset="0"/>
          </a:endParaRPr>
        </a:p>
      </dgm:t>
    </dgm:pt>
    <dgm:pt modelId="{B21D2166-B568-4AEE-89C8-9752E0FC62EF}" type="sibTrans" cxnId="{538F2CF0-FA6B-4DDD-95E3-BBAEF9B5BA44}">
      <dgm:prSet/>
      <dgm:spPr/>
      <dgm:t>
        <a:bodyPr/>
        <a:lstStyle/>
        <a:p>
          <a:pPr algn="just"/>
          <a:endParaRPr lang="en-US" sz="2400" b="1">
            <a:latin typeface="Times New Roman" panose="02020603050405020304" pitchFamily="18" charset="0"/>
            <a:cs typeface="Times New Roman" panose="02020603050405020304" pitchFamily="18" charset="0"/>
          </a:endParaRPr>
        </a:p>
      </dgm:t>
    </dgm:pt>
    <dgm:pt modelId="{23EC6DF1-F0CF-4B4F-94B1-B174D73D5AC7}">
      <dgm:prSet phldrT="[Text]" custT="1"/>
      <dgm:spPr/>
      <dgm:t>
        <a:bodyPr/>
        <a:lstStyle/>
        <a:p>
          <a:pPr algn="just"/>
          <a:r>
            <a:rPr lang="en-US" sz="2400" b="1" i="0" u="none" smtClean="0">
              <a:latin typeface="Times New Roman" panose="02020603050405020304" pitchFamily="18" charset="0"/>
              <a:cs typeface="Times New Roman" panose="02020603050405020304" pitchFamily="18" charset="0"/>
            </a:rPr>
            <a:t>Lợi ích kinh tế là mục tiêu của các hoạt động kinh tế.</a:t>
          </a:r>
          <a:endParaRPr lang="en-US" sz="2400" b="1">
            <a:latin typeface="Times New Roman" panose="02020603050405020304" pitchFamily="18" charset="0"/>
            <a:cs typeface="Times New Roman" panose="02020603050405020304" pitchFamily="18" charset="0"/>
          </a:endParaRPr>
        </a:p>
      </dgm:t>
    </dgm:pt>
    <dgm:pt modelId="{5E86B8A4-9420-4BB0-8F4C-CFABD27EF9A4}" type="sibTrans" cxnId="{3B8844D1-80D9-4A66-8A70-553AD4DC46C1}">
      <dgm:prSet/>
      <dgm:spPr/>
      <dgm:t>
        <a:bodyPr/>
        <a:lstStyle/>
        <a:p>
          <a:pPr algn="just"/>
          <a:endParaRPr lang="en-US" sz="2400" b="1">
            <a:latin typeface="Times New Roman" panose="02020603050405020304" pitchFamily="18" charset="0"/>
            <a:cs typeface="Times New Roman" panose="02020603050405020304" pitchFamily="18" charset="0"/>
          </a:endParaRPr>
        </a:p>
      </dgm:t>
    </dgm:pt>
    <dgm:pt modelId="{869E4E4D-586E-4414-940F-A5E1FCAF5339}" type="parTrans" cxnId="{3B8844D1-80D9-4A66-8A70-553AD4DC46C1}">
      <dgm:prSet/>
      <dgm:spPr/>
      <dgm:t>
        <a:bodyPr/>
        <a:lstStyle/>
        <a:p>
          <a:pPr algn="just"/>
          <a:endParaRPr lang="en-US" sz="2400" b="1">
            <a:latin typeface="Times New Roman" panose="02020603050405020304" pitchFamily="18" charset="0"/>
            <a:cs typeface="Times New Roman" panose="02020603050405020304" pitchFamily="18" charset="0"/>
          </a:endParaRPr>
        </a:p>
      </dgm:t>
    </dgm:pt>
    <dgm:pt modelId="{22C55845-81F9-44CB-BDA3-D1DC0BA205BE}">
      <dgm:prSet phldrT="[Text]" custT="1"/>
      <dgm:spPr/>
      <dgm:t>
        <a:bodyPr/>
        <a:lstStyle/>
        <a:p>
          <a:r>
            <a:rPr lang="en-US" sz="2400" b="1" i="0" u="none" smtClean="0">
              <a:latin typeface="Times New Roman" panose="02020603050405020304" pitchFamily="18" charset="0"/>
              <a:cs typeface="Times New Roman" panose="02020603050405020304" pitchFamily="18" charset="0"/>
            </a:rPr>
            <a:t>Lợi ích kinh tế là động lực của các hoạt động xã hội.</a:t>
          </a:r>
          <a:endParaRPr lang="en-US" sz="2400" b="1">
            <a:latin typeface="Times New Roman" panose="02020603050405020304" pitchFamily="18" charset="0"/>
            <a:cs typeface="Times New Roman" panose="02020603050405020304" pitchFamily="18" charset="0"/>
          </a:endParaRPr>
        </a:p>
      </dgm:t>
    </dgm:pt>
    <dgm:pt modelId="{BDA2EEC2-C24C-412A-B1BF-3678D51620E7}" type="parTrans" cxnId="{34F1CB78-FC7C-4965-9BE8-6E9EE79A05C5}">
      <dgm:prSet/>
      <dgm:spPr/>
      <dgm:t>
        <a:bodyPr/>
        <a:lstStyle/>
        <a:p>
          <a:endParaRPr lang="en-US" sz="2400"/>
        </a:p>
      </dgm:t>
    </dgm:pt>
    <dgm:pt modelId="{BF17B2F7-3887-447D-8A71-8CB0BE665501}" type="sibTrans" cxnId="{34F1CB78-FC7C-4965-9BE8-6E9EE79A05C5}">
      <dgm:prSet/>
      <dgm:spPr/>
      <dgm:t>
        <a:bodyPr/>
        <a:lstStyle/>
        <a:p>
          <a:endParaRPr lang="en-US" sz="2400"/>
        </a:p>
      </dgm:t>
    </dgm:pt>
    <dgm:pt modelId="{C0FFFF8F-72F1-4922-89F8-C98878DD39BE}">
      <dgm:prSet phldrT="[Text]" custT="1"/>
      <dgm:spPr/>
      <dgm:t>
        <a:bodyPr/>
        <a:lstStyle/>
        <a:p>
          <a:r>
            <a:rPr lang="en-US" sz="2400" b="1" i="0" u="none" smtClean="0">
              <a:latin typeface="Times New Roman" panose="02020603050405020304" pitchFamily="18" charset="0"/>
              <a:cs typeface="Times New Roman" panose="02020603050405020304" pitchFamily="18" charset="0"/>
            </a:rPr>
            <a:t>Lợi ích kinh tế là cơ sở thực hiện lợi ích chính trị, lợi ích xã hội.</a:t>
          </a:r>
          <a:endParaRPr lang="en-US" sz="2400" b="1">
            <a:latin typeface="Times New Roman" panose="02020603050405020304" pitchFamily="18" charset="0"/>
            <a:cs typeface="Times New Roman" panose="02020603050405020304" pitchFamily="18" charset="0"/>
          </a:endParaRPr>
        </a:p>
      </dgm:t>
    </dgm:pt>
    <dgm:pt modelId="{E890AB0E-BD96-4A5D-ABB9-09AD73E56A23}" type="parTrans" cxnId="{20B40104-21E6-4C03-9CD7-F8B63CA90242}">
      <dgm:prSet/>
      <dgm:spPr/>
      <dgm:t>
        <a:bodyPr/>
        <a:lstStyle/>
        <a:p>
          <a:endParaRPr lang="en-US" sz="2400"/>
        </a:p>
      </dgm:t>
    </dgm:pt>
    <dgm:pt modelId="{3CF29BCE-F84A-4EB0-8D59-0CD786B3AF5E}" type="sibTrans" cxnId="{20B40104-21E6-4C03-9CD7-F8B63CA90242}">
      <dgm:prSet/>
      <dgm:spPr/>
      <dgm:t>
        <a:bodyPr/>
        <a:lstStyle/>
        <a:p>
          <a:endParaRPr lang="en-US" sz="2400"/>
        </a:p>
      </dgm:t>
    </dgm:pt>
    <dgm:pt modelId="{4DEE34D4-E6D0-40B9-A02D-BD3A7C674937}" type="pres">
      <dgm:prSet presAssocID="{1C0A713B-61F0-4C69-AD1D-9D4957FDBD64}" presName="Name0" presStyleCnt="0">
        <dgm:presLayoutVars>
          <dgm:chMax val="7"/>
          <dgm:chPref val="7"/>
          <dgm:dir/>
        </dgm:presLayoutVars>
      </dgm:prSet>
      <dgm:spPr/>
      <dgm:t>
        <a:bodyPr/>
        <a:lstStyle/>
        <a:p>
          <a:endParaRPr lang="en-US"/>
        </a:p>
      </dgm:t>
    </dgm:pt>
    <dgm:pt modelId="{1CB5B4DF-95B6-417A-9BE4-16D2DD1A811B}" type="pres">
      <dgm:prSet presAssocID="{1C0A713B-61F0-4C69-AD1D-9D4957FDBD64}" presName="Name1" presStyleCnt="0"/>
      <dgm:spPr/>
    </dgm:pt>
    <dgm:pt modelId="{22F34D6B-EF1E-428A-8A5E-7789C3EA05ED}" type="pres">
      <dgm:prSet presAssocID="{1C0A713B-61F0-4C69-AD1D-9D4957FDBD64}" presName="cycle" presStyleCnt="0"/>
      <dgm:spPr/>
    </dgm:pt>
    <dgm:pt modelId="{2E8B474A-237A-4D16-8F23-AF77102BDDCD}" type="pres">
      <dgm:prSet presAssocID="{1C0A713B-61F0-4C69-AD1D-9D4957FDBD64}" presName="srcNode" presStyleLbl="node1" presStyleIdx="0" presStyleCnt="4"/>
      <dgm:spPr/>
    </dgm:pt>
    <dgm:pt modelId="{84FA7DEC-7D4B-41C5-9F8D-0A934294D561}" type="pres">
      <dgm:prSet presAssocID="{1C0A713B-61F0-4C69-AD1D-9D4957FDBD64}" presName="conn" presStyleLbl="parChTrans1D2" presStyleIdx="0" presStyleCnt="1"/>
      <dgm:spPr/>
      <dgm:t>
        <a:bodyPr/>
        <a:lstStyle/>
        <a:p>
          <a:endParaRPr lang="en-US"/>
        </a:p>
      </dgm:t>
    </dgm:pt>
    <dgm:pt modelId="{3FDC2C27-7F8F-4E1E-B635-6C1BFE30DCB0}" type="pres">
      <dgm:prSet presAssocID="{1C0A713B-61F0-4C69-AD1D-9D4957FDBD64}" presName="extraNode" presStyleLbl="node1" presStyleIdx="0" presStyleCnt="4"/>
      <dgm:spPr/>
    </dgm:pt>
    <dgm:pt modelId="{CE3F5958-1281-4C11-BDC8-742E7435B1A5}" type="pres">
      <dgm:prSet presAssocID="{1C0A713B-61F0-4C69-AD1D-9D4957FDBD64}" presName="dstNode" presStyleLbl="node1" presStyleIdx="0" presStyleCnt="4"/>
      <dgm:spPr/>
    </dgm:pt>
    <dgm:pt modelId="{BADB5214-0F27-4493-AC1A-6AC2395D73D3}" type="pres">
      <dgm:prSet presAssocID="{23EC6DF1-F0CF-4B4F-94B1-B174D73D5AC7}" presName="text_1" presStyleLbl="node1" presStyleIdx="0" presStyleCnt="4">
        <dgm:presLayoutVars>
          <dgm:bulletEnabled val="1"/>
        </dgm:presLayoutVars>
      </dgm:prSet>
      <dgm:spPr/>
      <dgm:t>
        <a:bodyPr/>
        <a:lstStyle/>
        <a:p>
          <a:endParaRPr lang="en-US"/>
        </a:p>
      </dgm:t>
    </dgm:pt>
    <dgm:pt modelId="{4C0FCA63-3994-46BD-98BF-4E01184E9E32}" type="pres">
      <dgm:prSet presAssocID="{23EC6DF1-F0CF-4B4F-94B1-B174D73D5AC7}" presName="accent_1" presStyleCnt="0"/>
      <dgm:spPr/>
    </dgm:pt>
    <dgm:pt modelId="{26E4CB66-F4FA-4FD3-8EC4-7C9C82CE8474}" type="pres">
      <dgm:prSet presAssocID="{23EC6DF1-F0CF-4B4F-94B1-B174D73D5AC7}" presName="accentRepeatNode" presStyleLbl="solidFgAcc1" presStyleIdx="0" presStyleCnt="4"/>
      <dgm:spPr/>
    </dgm:pt>
    <dgm:pt modelId="{845674E6-99A9-48A1-B5FA-C985E36529EF}" type="pres">
      <dgm:prSet presAssocID="{6CA2F8E2-A25C-44F7-8E20-24E84496E08B}" presName="text_2" presStyleLbl="node1" presStyleIdx="1" presStyleCnt="4">
        <dgm:presLayoutVars>
          <dgm:bulletEnabled val="1"/>
        </dgm:presLayoutVars>
      </dgm:prSet>
      <dgm:spPr/>
      <dgm:t>
        <a:bodyPr/>
        <a:lstStyle/>
        <a:p>
          <a:endParaRPr lang="en-US"/>
        </a:p>
      </dgm:t>
    </dgm:pt>
    <dgm:pt modelId="{5EC86EA6-18C9-4057-8364-CE5F2863092D}" type="pres">
      <dgm:prSet presAssocID="{6CA2F8E2-A25C-44F7-8E20-24E84496E08B}" presName="accent_2" presStyleCnt="0"/>
      <dgm:spPr/>
    </dgm:pt>
    <dgm:pt modelId="{BD3C85BC-5DB6-4EAC-BCC4-3118270ACE54}" type="pres">
      <dgm:prSet presAssocID="{6CA2F8E2-A25C-44F7-8E20-24E84496E08B}" presName="accentRepeatNode" presStyleLbl="solidFgAcc1" presStyleIdx="1" presStyleCnt="4"/>
      <dgm:spPr/>
    </dgm:pt>
    <dgm:pt modelId="{C46C0A46-FBFC-4527-B6C0-695177BBF1D3}" type="pres">
      <dgm:prSet presAssocID="{22C55845-81F9-44CB-BDA3-D1DC0BA205BE}" presName="text_3" presStyleLbl="node1" presStyleIdx="2" presStyleCnt="4">
        <dgm:presLayoutVars>
          <dgm:bulletEnabled val="1"/>
        </dgm:presLayoutVars>
      </dgm:prSet>
      <dgm:spPr/>
      <dgm:t>
        <a:bodyPr/>
        <a:lstStyle/>
        <a:p>
          <a:endParaRPr lang="en-US"/>
        </a:p>
      </dgm:t>
    </dgm:pt>
    <dgm:pt modelId="{3CB1ED6E-FB1F-4F3F-81BF-C1D9787D11B1}" type="pres">
      <dgm:prSet presAssocID="{22C55845-81F9-44CB-BDA3-D1DC0BA205BE}" presName="accent_3" presStyleCnt="0"/>
      <dgm:spPr/>
    </dgm:pt>
    <dgm:pt modelId="{69F734F1-6C6F-4764-955E-FA4FED844C4B}" type="pres">
      <dgm:prSet presAssocID="{22C55845-81F9-44CB-BDA3-D1DC0BA205BE}" presName="accentRepeatNode" presStyleLbl="solidFgAcc1" presStyleIdx="2" presStyleCnt="4"/>
      <dgm:spPr/>
    </dgm:pt>
    <dgm:pt modelId="{4793B926-F303-4895-B781-E66EFE6D8E1F}" type="pres">
      <dgm:prSet presAssocID="{C0FFFF8F-72F1-4922-89F8-C98878DD39BE}" presName="text_4" presStyleLbl="node1" presStyleIdx="3" presStyleCnt="4">
        <dgm:presLayoutVars>
          <dgm:bulletEnabled val="1"/>
        </dgm:presLayoutVars>
      </dgm:prSet>
      <dgm:spPr/>
      <dgm:t>
        <a:bodyPr/>
        <a:lstStyle/>
        <a:p>
          <a:endParaRPr lang="en-US"/>
        </a:p>
      </dgm:t>
    </dgm:pt>
    <dgm:pt modelId="{75EE3E11-1588-474B-8E2F-F033DADB1F75}" type="pres">
      <dgm:prSet presAssocID="{C0FFFF8F-72F1-4922-89F8-C98878DD39BE}" presName="accent_4" presStyleCnt="0"/>
      <dgm:spPr/>
    </dgm:pt>
    <dgm:pt modelId="{8A138A6F-2F33-40DB-8F34-1C498F6DB654}" type="pres">
      <dgm:prSet presAssocID="{C0FFFF8F-72F1-4922-89F8-C98878DD39BE}" presName="accentRepeatNode" presStyleLbl="solidFgAcc1" presStyleIdx="3" presStyleCnt="4"/>
      <dgm:spPr/>
    </dgm:pt>
  </dgm:ptLst>
  <dgm:cxnLst>
    <dgm:cxn modelId="{D62657BD-8F19-4D27-A7DE-7127321737E5}" type="presOf" srcId="{C0FFFF8F-72F1-4922-89F8-C98878DD39BE}" destId="{4793B926-F303-4895-B781-E66EFE6D8E1F}" srcOrd="0" destOrd="0" presId="urn:microsoft.com/office/officeart/2008/layout/VerticalCurvedList"/>
    <dgm:cxn modelId="{9B4A02F6-B182-429C-AE8B-63977A4AF4EC}" type="presOf" srcId="{22C55845-81F9-44CB-BDA3-D1DC0BA205BE}" destId="{C46C0A46-FBFC-4527-B6C0-695177BBF1D3}" srcOrd="0" destOrd="0" presId="urn:microsoft.com/office/officeart/2008/layout/VerticalCurvedList"/>
    <dgm:cxn modelId="{80251D85-2D52-4C6F-8E85-6DB15DAB603E}" type="presOf" srcId="{1C0A713B-61F0-4C69-AD1D-9D4957FDBD64}" destId="{4DEE34D4-E6D0-40B9-A02D-BD3A7C674937}" srcOrd="0" destOrd="0" presId="urn:microsoft.com/office/officeart/2008/layout/VerticalCurvedList"/>
    <dgm:cxn modelId="{3B8844D1-80D9-4A66-8A70-553AD4DC46C1}" srcId="{1C0A713B-61F0-4C69-AD1D-9D4957FDBD64}" destId="{23EC6DF1-F0CF-4B4F-94B1-B174D73D5AC7}" srcOrd="0" destOrd="0" parTransId="{869E4E4D-586E-4414-940F-A5E1FCAF5339}" sibTransId="{5E86B8A4-9420-4BB0-8F4C-CFABD27EF9A4}"/>
    <dgm:cxn modelId="{20B40104-21E6-4C03-9CD7-F8B63CA90242}" srcId="{1C0A713B-61F0-4C69-AD1D-9D4957FDBD64}" destId="{C0FFFF8F-72F1-4922-89F8-C98878DD39BE}" srcOrd="3" destOrd="0" parTransId="{E890AB0E-BD96-4A5D-ABB9-09AD73E56A23}" sibTransId="{3CF29BCE-F84A-4EB0-8D59-0CD786B3AF5E}"/>
    <dgm:cxn modelId="{34F1CB78-FC7C-4965-9BE8-6E9EE79A05C5}" srcId="{1C0A713B-61F0-4C69-AD1D-9D4957FDBD64}" destId="{22C55845-81F9-44CB-BDA3-D1DC0BA205BE}" srcOrd="2" destOrd="0" parTransId="{BDA2EEC2-C24C-412A-B1BF-3678D51620E7}" sibTransId="{BF17B2F7-3887-447D-8A71-8CB0BE665501}"/>
    <dgm:cxn modelId="{BC3A3D4E-482F-4C6E-AE51-C2C49008D311}" type="presOf" srcId="{5E86B8A4-9420-4BB0-8F4C-CFABD27EF9A4}" destId="{84FA7DEC-7D4B-41C5-9F8D-0A934294D561}" srcOrd="0" destOrd="0" presId="urn:microsoft.com/office/officeart/2008/layout/VerticalCurvedList"/>
    <dgm:cxn modelId="{94464D59-BDDB-40AE-9600-10CDE9F46286}" type="presOf" srcId="{23EC6DF1-F0CF-4B4F-94B1-B174D73D5AC7}" destId="{BADB5214-0F27-4493-AC1A-6AC2395D73D3}" srcOrd="0" destOrd="0" presId="urn:microsoft.com/office/officeart/2008/layout/VerticalCurvedList"/>
    <dgm:cxn modelId="{538F2CF0-FA6B-4DDD-95E3-BBAEF9B5BA44}" srcId="{1C0A713B-61F0-4C69-AD1D-9D4957FDBD64}" destId="{6CA2F8E2-A25C-44F7-8E20-24E84496E08B}" srcOrd="1" destOrd="0" parTransId="{16C7CEDC-10F1-40ED-8A77-B1253792DA72}" sibTransId="{B21D2166-B568-4AEE-89C8-9752E0FC62EF}"/>
    <dgm:cxn modelId="{61CD3741-A699-4617-A586-D833FC240D2E}" type="presOf" srcId="{6CA2F8E2-A25C-44F7-8E20-24E84496E08B}" destId="{845674E6-99A9-48A1-B5FA-C985E36529EF}" srcOrd="0" destOrd="0" presId="urn:microsoft.com/office/officeart/2008/layout/VerticalCurvedList"/>
    <dgm:cxn modelId="{31BF9963-E4B6-44ED-9269-C2E8127E889C}" type="presParOf" srcId="{4DEE34D4-E6D0-40B9-A02D-BD3A7C674937}" destId="{1CB5B4DF-95B6-417A-9BE4-16D2DD1A811B}" srcOrd="0" destOrd="0" presId="urn:microsoft.com/office/officeart/2008/layout/VerticalCurvedList"/>
    <dgm:cxn modelId="{DD01C050-AAE9-461E-A1B0-D4ECA32AE8BF}" type="presParOf" srcId="{1CB5B4DF-95B6-417A-9BE4-16D2DD1A811B}" destId="{22F34D6B-EF1E-428A-8A5E-7789C3EA05ED}" srcOrd="0" destOrd="0" presId="urn:microsoft.com/office/officeart/2008/layout/VerticalCurvedList"/>
    <dgm:cxn modelId="{43F8364A-A660-4430-B862-959A1D0C8294}" type="presParOf" srcId="{22F34D6B-EF1E-428A-8A5E-7789C3EA05ED}" destId="{2E8B474A-237A-4D16-8F23-AF77102BDDCD}" srcOrd="0" destOrd="0" presId="urn:microsoft.com/office/officeart/2008/layout/VerticalCurvedList"/>
    <dgm:cxn modelId="{E011C2A1-8D3D-4CAF-B68E-A4885DE8C2B4}" type="presParOf" srcId="{22F34D6B-EF1E-428A-8A5E-7789C3EA05ED}" destId="{84FA7DEC-7D4B-41C5-9F8D-0A934294D561}" srcOrd="1" destOrd="0" presId="urn:microsoft.com/office/officeart/2008/layout/VerticalCurvedList"/>
    <dgm:cxn modelId="{B3E91E0F-6847-4BB1-A63A-F52198E1FEC8}" type="presParOf" srcId="{22F34D6B-EF1E-428A-8A5E-7789C3EA05ED}" destId="{3FDC2C27-7F8F-4E1E-B635-6C1BFE30DCB0}" srcOrd="2" destOrd="0" presId="urn:microsoft.com/office/officeart/2008/layout/VerticalCurvedList"/>
    <dgm:cxn modelId="{DAC3AD86-DB13-4C55-BBB0-DD65B57A544E}" type="presParOf" srcId="{22F34D6B-EF1E-428A-8A5E-7789C3EA05ED}" destId="{CE3F5958-1281-4C11-BDC8-742E7435B1A5}" srcOrd="3" destOrd="0" presId="urn:microsoft.com/office/officeart/2008/layout/VerticalCurvedList"/>
    <dgm:cxn modelId="{6BE70CDB-2783-4031-ACDA-83BBE9AF22ED}" type="presParOf" srcId="{1CB5B4DF-95B6-417A-9BE4-16D2DD1A811B}" destId="{BADB5214-0F27-4493-AC1A-6AC2395D73D3}" srcOrd="1" destOrd="0" presId="urn:microsoft.com/office/officeart/2008/layout/VerticalCurvedList"/>
    <dgm:cxn modelId="{D7EDB633-9F8A-461B-BBB2-F9BD1151CA76}" type="presParOf" srcId="{1CB5B4DF-95B6-417A-9BE4-16D2DD1A811B}" destId="{4C0FCA63-3994-46BD-98BF-4E01184E9E32}" srcOrd="2" destOrd="0" presId="urn:microsoft.com/office/officeart/2008/layout/VerticalCurvedList"/>
    <dgm:cxn modelId="{B2994B93-A36E-4ED6-B819-FEB48452DE9C}" type="presParOf" srcId="{4C0FCA63-3994-46BD-98BF-4E01184E9E32}" destId="{26E4CB66-F4FA-4FD3-8EC4-7C9C82CE8474}" srcOrd="0" destOrd="0" presId="urn:microsoft.com/office/officeart/2008/layout/VerticalCurvedList"/>
    <dgm:cxn modelId="{B3FE46BD-EB1E-43D6-9D58-BAAFD0851BFA}" type="presParOf" srcId="{1CB5B4DF-95B6-417A-9BE4-16D2DD1A811B}" destId="{845674E6-99A9-48A1-B5FA-C985E36529EF}" srcOrd="3" destOrd="0" presId="urn:microsoft.com/office/officeart/2008/layout/VerticalCurvedList"/>
    <dgm:cxn modelId="{053D2D56-80D0-4B54-8F9C-FAA236264266}" type="presParOf" srcId="{1CB5B4DF-95B6-417A-9BE4-16D2DD1A811B}" destId="{5EC86EA6-18C9-4057-8364-CE5F2863092D}" srcOrd="4" destOrd="0" presId="urn:microsoft.com/office/officeart/2008/layout/VerticalCurvedList"/>
    <dgm:cxn modelId="{23F68C16-5CC0-4539-8D9E-5E7413769337}" type="presParOf" srcId="{5EC86EA6-18C9-4057-8364-CE5F2863092D}" destId="{BD3C85BC-5DB6-4EAC-BCC4-3118270ACE54}" srcOrd="0" destOrd="0" presId="urn:microsoft.com/office/officeart/2008/layout/VerticalCurvedList"/>
    <dgm:cxn modelId="{38ACC123-5EDD-4D13-A90D-9613D603D066}" type="presParOf" srcId="{1CB5B4DF-95B6-417A-9BE4-16D2DD1A811B}" destId="{C46C0A46-FBFC-4527-B6C0-695177BBF1D3}" srcOrd="5" destOrd="0" presId="urn:microsoft.com/office/officeart/2008/layout/VerticalCurvedList"/>
    <dgm:cxn modelId="{6AD0869E-D155-4261-80D5-03CA73AEC27C}" type="presParOf" srcId="{1CB5B4DF-95B6-417A-9BE4-16D2DD1A811B}" destId="{3CB1ED6E-FB1F-4F3F-81BF-C1D9787D11B1}" srcOrd="6" destOrd="0" presId="urn:microsoft.com/office/officeart/2008/layout/VerticalCurvedList"/>
    <dgm:cxn modelId="{F0D8E0C8-6FC8-45DE-AAD6-C51CC22C56C7}" type="presParOf" srcId="{3CB1ED6E-FB1F-4F3F-81BF-C1D9787D11B1}" destId="{69F734F1-6C6F-4764-955E-FA4FED844C4B}" srcOrd="0" destOrd="0" presId="urn:microsoft.com/office/officeart/2008/layout/VerticalCurvedList"/>
    <dgm:cxn modelId="{F9ED6706-AB4A-45DB-BBE1-FCFAE20B7FBF}" type="presParOf" srcId="{1CB5B4DF-95B6-417A-9BE4-16D2DD1A811B}" destId="{4793B926-F303-4895-B781-E66EFE6D8E1F}" srcOrd="7" destOrd="0" presId="urn:microsoft.com/office/officeart/2008/layout/VerticalCurvedList"/>
    <dgm:cxn modelId="{B7380068-23AD-4015-B0B2-DED845178B14}" type="presParOf" srcId="{1CB5B4DF-95B6-417A-9BE4-16D2DD1A811B}" destId="{75EE3E11-1588-474B-8E2F-F033DADB1F75}" srcOrd="8" destOrd="0" presId="urn:microsoft.com/office/officeart/2008/layout/VerticalCurvedList"/>
    <dgm:cxn modelId="{C02EB848-ED3D-4154-85D4-0911DBA702AA}" type="presParOf" srcId="{75EE3E11-1588-474B-8E2F-F033DADB1F75}" destId="{8A138A6F-2F33-40DB-8F34-1C498F6DB65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A6ED8C3-151B-4075-B42E-7B6F306EDEDF}" type="doc">
      <dgm:prSet loTypeId="urn:microsoft.com/office/officeart/2005/8/layout/arrow6" loCatId="process" qsTypeId="urn:microsoft.com/office/officeart/2005/8/quickstyle/3d9" qsCatId="3D" csTypeId="urn:microsoft.com/office/officeart/2005/8/colors/accent1_5" csCatId="accent1" phldr="1"/>
      <dgm:spPr/>
      <dgm:t>
        <a:bodyPr/>
        <a:lstStyle/>
        <a:p>
          <a:endParaRPr lang="en-US"/>
        </a:p>
      </dgm:t>
    </dgm:pt>
    <dgm:pt modelId="{E48FDB1B-7821-4B46-B86E-1017D5148361}">
      <dgm:prSet phldrT="[Text]" custT="1"/>
      <dgm:spPr/>
      <dgm:t>
        <a:bodyPr/>
        <a:lstStyle/>
        <a:p>
          <a:r>
            <a:rPr lang="en-AU" sz="2800" b="1" smtClean="0">
              <a:latin typeface="Times New Roman" panose="02020603050405020304" pitchFamily="18" charset="0"/>
              <a:cs typeface="Times New Roman" panose="02020603050405020304" pitchFamily="18" charset="0"/>
            </a:rPr>
            <a:t>Thống nhất </a:t>
          </a:r>
          <a:endParaRPr lang="en-US" sz="2800" b="1">
            <a:latin typeface="Times New Roman" panose="02020603050405020304" pitchFamily="18" charset="0"/>
            <a:cs typeface="Times New Roman" panose="02020603050405020304" pitchFamily="18" charset="0"/>
          </a:endParaRPr>
        </a:p>
      </dgm:t>
    </dgm:pt>
    <dgm:pt modelId="{0ECB51CC-0CB9-4B5D-9544-2D3666807070}" type="parTrans" cxnId="{700D3884-A35B-49B5-92BB-1817448915C2}">
      <dgm:prSet/>
      <dgm:spPr/>
      <dgm:t>
        <a:bodyPr/>
        <a:lstStyle/>
        <a:p>
          <a:endParaRPr lang="en-US" sz="2800" b="1">
            <a:latin typeface="Times New Roman" panose="02020603050405020304" pitchFamily="18" charset="0"/>
            <a:cs typeface="Times New Roman" panose="02020603050405020304" pitchFamily="18" charset="0"/>
          </a:endParaRPr>
        </a:p>
      </dgm:t>
    </dgm:pt>
    <dgm:pt modelId="{044CC7D3-A06A-4CA7-BB7F-9ECE1752BA23}" type="sibTrans" cxnId="{700D3884-A35B-49B5-92BB-1817448915C2}">
      <dgm:prSet/>
      <dgm:spPr/>
      <dgm:t>
        <a:bodyPr/>
        <a:lstStyle/>
        <a:p>
          <a:endParaRPr lang="en-US" sz="2800" b="1">
            <a:latin typeface="Times New Roman" panose="02020603050405020304" pitchFamily="18" charset="0"/>
            <a:cs typeface="Times New Roman" panose="02020603050405020304" pitchFamily="18" charset="0"/>
          </a:endParaRPr>
        </a:p>
      </dgm:t>
    </dgm:pt>
    <dgm:pt modelId="{F1EF8836-54A8-4D63-A006-7358D88D06DC}">
      <dgm:prSet phldrT="[Text]" custT="1"/>
      <dgm:spPr/>
      <dgm:t>
        <a:bodyPr/>
        <a:lstStyle/>
        <a:p>
          <a:r>
            <a:rPr lang="en-AU" sz="2800" b="1" smtClean="0">
              <a:latin typeface="Times New Roman" panose="02020603050405020304" pitchFamily="18" charset="0"/>
              <a:cs typeface="Times New Roman" panose="02020603050405020304" pitchFamily="18" charset="0"/>
            </a:rPr>
            <a:t>Mâu thuẫn</a:t>
          </a:r>
          <a:endParaRPr lang="en-US" sz="2800" b="1">
            <a:latin typeface="Times New Roman" panose="02020603050405020304" pitchFamily="18" charset="0"/>
            <a:cs typeface="Times New Roman" panose="02020603050405020304" pitchFamily="18" charset="0"/>
          </a:endParaRPr>
        </a:p>
      </dgm:t>
    </dgm:pt>
    <dgm:pt modelId="{5C3CC8B7-AA4B-4E28-861C-07574F310C3E}" type="parTrans" cxnId="{9F959053-FFBF-457A-9546-6E6650C2BD53}">
      <dgm:prSet/>
      <dgm:spPr/>
      <dgm:t>
        <a:bodyPr/>
        <a:lstStyle/>
        <a:p>
          <a:endParaRPr lang="en-US" sz="2800" b="1">
            <a:latin typeface="Times New Roman" panose="02020603050405020304" pitchFamily="18" charset="0"/>
            <a:cs typeface="Times New Roman" panose="02020603050405020304" pitchFamily="18" charset="0"/>
          </a:endParaRPr>
        </a:p>
      </dgm:t>
    </dgm:pt>
    <dgm:pt modelId="{02962BEA-FC71-49A1-B8F7-DF86A0B8FF0F}" type="sibTrans" cxnId="{9F959053-FFBF-457A-9546-6E6650C2BD53}">
      <dgm:prSet/>
      <dgm:spPr/>
      <dgm:t>
        <a:bodyPr/>
        <a:lstStyle/>
        <a:p>
          <a:endParaRPr lang="en-US" sz="2800" b="1">
            <a:latin typeface="Times New Roman" panose="02020603050405020304" pitchFamily="18" charset="0"/>
            <a:cs typeface="Times New Roman" panose="02020603050405020304" pitchFamily="18" charset="0"/>
          </a:endParaRPr>
        </a:p>
      </dgm:t>
    </dgm:pt>
    <dgm:pt modelId="{C2C104D5-4AB6-4D9D-B0A7-F18E747BB515}" type="pres">
      <dgm:prSet presAssocID="{8A6ED8C3-151B-4075-B42E-7B6F306EDEDF}" presName="compositeShape" presStyleCnt="0">
        <dgm:presLayoutVars>
          <dgm:chMax val="2"/>
          <dgm:dir/>
          <dgm:resizeHandles val="exact"/>
        </dgm:presLayoutVars>
      </dgm:prSet>
      <dgm:spPr/>
      <dgm:t>
        <a:bodyPr/>
        <a:lstStyle/>
        <a:p>
          <a:endParaRPr lang="en-US"/>
        </a:p>
      </dgm:t>
    </dgm:pt>
    <dgm:pt modelId="{D1C59783-6C26-4E9B-8DBF-0866D74FDE5D}" type="pres">
      <dgm:prSet presAssocID="{8A6ED8C3-151B-4075-B42E-7B6F306EDEDF}" presName="ribbon" presStyleLbl="node1" presStyleIdx="0" presStyleCnt="1"/>
      <dgm:spPr/>
    </dgm:pt>
    <dgm:pt modelId="{30356661-FAB0-4CB6-A260-2E709F04D403}" type="pres">
      <dgm:prSet presAssocID="{8A6ED8C3-151B-4075-B42E-7B6F306EDEDF}" presName="leftArrowText" presStyleLbl="node1" presStyleIdx="0" presStyleCnt="1">
        <dgm:presLayoutVars>
          <dgm:chMax val="0"/>
          <dgm:bulletEnabled val="1"/>
        </dgm:presLayoutVars>
      </dgm:prSet>
      <dgm:spPr/>
      <dgm:t>
        <a:bodyPr/>
        <a:lstStyle/>
        <a:p>
          <a:endParaRPr lang="en-US"/>
        </a:p>
      </dgm:t>
    </dgm:pt>
    <dgm:pt modelId="{996165D5-A419-49D4-866A-8CD311703CAE}" type="pres">
      <dgm:prSet presAssocID="{8A6ED8C3-151B-4075-B42E-7B6F306EDEDF}" presName="rightArrowText" presStyleLbl="node1" presStyleIdx="0" presStyleCnt="1">
        <dgm:presLayoutVars>
          <dgm:chMax val="0"/>
          <dgm:bulletEnabled val="1"/>
        </dgm:presLayoutVars>
      </dgm:prSet>
      <dgm:spPr/>
      <dgm:t>
        <a:bodyPr/>
        <a:lstStyle/>
        <a:p>
          <a:endParaRPr lang="en-US"/>
        </a:p>
      </dgm:t>
    </dgm:pt>
  </dgm:ptLst>
  <dgm:cxnLst>
    <dgm:cxn modelId="{58225D9E-46E6-4C7B-BDEE-58F4677458D8}" type="presOf" srcId="{E48FDB1B-7821-4B46-B86E-1017D5148361}" destId="{30356661-FAB0-4CB6-A260-2E709F04D403}" srcOrd="0" destOrd="0" presId="urn:microsoft.com/office/officeart/2005/8/layout/arrow6"/>
    <dgm:cxn modelId="{11159DAF-DC5E-4E24-B4C3-9507948A2BD9}" type="presOf" srcId="{F1EF8836-54A8-4D63-A006-7358D88D06DC}" destId="{996165D5-A419-49D4-866A-8CD311703CAE}" srcOrd="0" destOrd="0" presId="urn:microsoft.com/office/officeart/2005/8/layout/arrow6"/>
    <dgm:cxn modelId="{7C6F4E10-6DDF-4548-BADC-BAA4038328F0}" type="presOf" srcId="{8A6ED8C3-151B-4075-B42E-7B6F306EDEDF}" destId="{C2C104D5-4AB6-4D9D-B0A7-F18E747BB515}" srcOrd="0" destOrd="0" presId="urn:microsoft.com/office/officeart/2005/8/layout/arrow6"/>
    <dgm:cxn modelId="{9F959053-FFBF-457A-9546-6E6650C2BD53}" srcId="{8A6ED8C3-151B-4075-B42E-7B6F306EDEDF}" destId="{F1EF8836-54A8-4D63-A006-7358D88D06DC}" srcOrd="1" destOrd="0" parTransId="{5C3CC8B7-AA4B-4E28-861C-07574F310C3E}" sibTransId="{02962BEA-FC71-49A1-B8F7-DF86A0B8FF0F}"/>
    <dgm:cxn modelId="{700D3884-A35B-49B5-92BB-1817448915C2}" srcId="{8A6ED8C3-151B-4075-B42E-7B6F306EDEDF}" destId="{E48FDB1B-7821-4B46-B86E-1017D5148361}" srcOrd="0" destOrd="0" parTransId="{0ECB51CC-0CB9-4B5D-9544-2D3666807070}" sibTransId="{044CC7D3-A06A-4CA7-BB7F-9ECE1752BA23}"/>
    <dgm:cxn modelId="{EE8B49C0-BA97-4A73-B5F8-15D02098820A}" type="presParOf" srcId="{C2C104D5-4AB6-4D9D-B0A7-F18E747BB515}" destId="{D1C59783-6C26-4E9B-8DBF-0866D74FDE5D}" srcOrd="0" destOrd="0" presId="urn:microsoft.com/office/officeart/2005/8/layout/arrow6"/>
    <dgm:cxn modelId="{DC911A22-3364-4F08-AD42-540C03F7E949}" type="presParOf" srcId="{C2C104D5-4AB6-4D9D-B0A7-F18E747BB515}" destId="{30356661-FAB0-4CB6-A260-2E709F04D403}" srcOrd="1" destOrd="0" presId="urn:microsoft.com/office/officeart/2005/8/layout/arrow6"/>
    <dgm:cxn modelId="{8871C4FD-EE66-4D2B-80EA-FA07DFBCBB63}" type="presParOf" srcId="{C2C104D5-4AB6-4D9D-B0A7-F18E747BB515}" destId="{996165D5-A419-49D4-866A-8CD311703CAE}"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4CEA3B-A691-46EB-847B-936F251B23F8}" type="doc">
      <dgm:prSet loTypeId="urn:microsoft.com/office/officeart/2005/8/layout/radial3" loCatId="cycle" qsTypeId="urn:microsoft.com/office/officeart/2005/8/quickstyle/3d2" qsCatId="3D" csTypeId="urn:microsoft.com/office/officeart/2005/8/colors/colorful5" csCatId="colorful" phldr="1"/>
      <dgm:spPr/>
      <dgm:t>
        <a:bodyPr/>
        <a:lstStyle/>
        <a:p>
          <a:endParaRPr lang="en-US"/>
        </a:p>
      </dgm:t>
    </dgm:pt>
    <dgm:pt modelId="{797873D5-4A45-4DA4-A4F2-E9286B2642D0}">
      <dgm:prSet phldrT="[Text]" custT="1"/>
      <dgm:spPr/>
      <dgm:t>
        <a:bodyPr/>
        <a:lstStyle/>
        <a:p>
          <a:r>
            <a:rPr lang="en-AU" sz="2800" b="1" smtClean="0">
              <a:latin typeface="Times New Roman" panose="02020603050405020304" pitchFamily="18" charset="0"/>
              <a:cs typeface="Times New Roman" panose="02020603050405020304" pitchFamily="18" charset="0"/>
            </a:rPr>
            <a:t>Nội hàm khái niệm</a:t>
          </a:r>
          <a:endParaRPr lang="en-US" sz="2800" b="1">
            <a:latin typeface="Times New Roman" panose="02020603050405020304" pitchFamily="18" charset="0"/>
            <a:cs typeface="Times New Roman" panose="02020603050405020304" pitchFamily="18" charset="0"/>
          </a:endParaRPr>
        </a:p>
      </dgm:t>
    </dgm:pt>
    <dgm:pt modelId="{67E665CC-BC13-46EC-AF68-5A3776C579A8}" type="parTrans" cxnId="{125077DF-871C-40E6-89F9-BB0AB0A8860C}">
      <dgm:prSet/>
      <dgm:spPr/>
      <dgm:t>
        <a:bodyPr/>
        <a:lstStyle/>
        <a:p>
          <a:endParaRPr lang="en-US">
            <a:latin typeface="Times New Roman" panose="02020603050405020304" pitchFamily="18" charset="0"/>
            <a:cs typeface="Times New Roman" panose="02020603050405020304" pitchFamily="18" charset="0"/>
          </a:endParaRPr>
        </a:p>
      </dgm:t>
    </dgm:pt>
    <dgm:pt modelId="{CB6A5617-BCA9-43CD-97D4-3733D13C46ED}" type="sibTrans" cxnId="{125077DF-871C-40E6-89F9-BB0AB0A8860C}">
      <dgm:prSet/>
      <dgm:spPr/>
      <dgm:t>
        <a:bodyPr/>
        <a:lstStyle/>
        <a:p>
          <a:endParaRPr lang="en-US">
            <a:latin typeface="Times New Roman" panose="02020603050405020304" pitchFamily="18" charset="0"/>
            <a:cs typeface="Times New Roman" panose="02020603050405020304" pitchFamily="18" charset="0"/>
          </a:endParaRPr>
        </a:p>
      </dgm:t>
    </dgm:pt>
    <dgm:pt modelId="{3430B883-80DC-448B-9F33-F55810393051}">
      <dgm:prSet phldrT="[Text]"/>
      <dgm:spPr/>
      <dgm:t>
        <a:bodyPr/>
        <a:lstStyle/>
        <a:p>
          <a:r>
            <a:rPr lang="en-AU" smtClean="0">
              <a:latin typeface="Times New Roman" panose="02020603050405020304" pitchFamily="18" charset="0"/>
              <a:cs typeface="Times New Roman" panose="02020603050405020304" pitchFamily="18" charset="0"/>
            </a:rPr>
            <a:t>Mô hình kinh tế phản ánh đặc thù của TKQĐ lên CNXH ở VN</a:t>
          </a:r>
          <a:endParaRPr lang="en-US">
            <a:latin typeface="Times New Roman" panose="02020603050405020304" pitchFamily="18" charset="0"/>
            <a:cs typeface="Times New Roman" panose="02020603050405020304" pitchFamily="18" charset="0"/>
          </a:endParaRPr>
        </a:p>
      </dgm:t>
    </dgm:pt>
    <dgm:pt modelId="{F3BFD1BB-7016-460E-8293-497302D42A7A}" type="parTrans" cxnId="{EB21D52A-C6F5-4221-BF79-F78908FB42B2}">
      <dgm:prSet/>
      <dgm:spPr/>
      <dgm:t>
        <a:bodyPr/>
        <a:lstStyle/>
        <a:p>
          <a:endParaRPr lang="en-US">
            <a:latin typeface="Times New Roman" panose="02020603050405020304" pitchFamily="18" charset="0"/>
            <a:cs typeface="Times New Roman" panose="02020603050405020304" pitchFamily="18" charset="0"/>
          </a:endParaRPr>
        </a:p>
      </dgm:t>
    </dgm:pt>
    <dgm:pt modelId="{E8822372-9F39-4EBF-82BE-980AB9427D38}" type="sibTrans" cxnId="{EB21D52A-C6F5-4221-BF79-F78908FB42B2}">
      <dgm:prSet/>
      <dgm:spPr/>
      <dgm:t>
        <a:bodyPr/>
        <a:lstStyle/>
        <a:p>
          <a:endParaRPr lang="en-US">
            <a:latin typeface="Times New Roman" panose="02020603050405020304" pitchFamily="18" charset="0"/>
            <a:cs typeface="Times New Roman" panose="02020603050405020304" pitchFamily="18" charset="0"/>
          </a:endParaRPr>
        </a:p>
      </dgm:t>
    </dgm:pt>
    <dgm:pt modelId="{BCF79585-E6E8-4C0D-872C-8A08156F39EC}">
      <dgm:prSet phldrT="[Text]"/>
      <dgm:spPr/>
      <dgm:t>
        <a:bodyPr/>
        <a:lstStyle/>
        <a:p>
          <a:r>
            <a:rPr lang="en-AU" smtClean="0">
              <a:latin typeface="Times New Roman" panose="02020603050405020304" pitchFamily="18" charset="0"/>
              <a:cs typeface="Times New Roman" panose="02020603050405020304" pitchFamily="18" charset="0"/>
            </a:rPr>
            <a:t>Vừa mang tính phổ biến, vừa mang tính đặc thù</a:t>
          </a:r>
          <a:endParaRPr lang="en-US">
            <a:latin typeface="Times New Roman" panose="02020603050405020304" pitchFamily="18" charset="0"/>
            <a:cs typeface="Times New Roman" panose="02020603050405020304" pitchFamily="18" charset="0"/>
          </a:endParaRPr>
        </a:p>
      </dgm:t>
    </dgm:pt>
    <dgm:pt modelId="{79FDEDA3-14A1-40CF-89E6-830BBC03C1F4}" type="parTrans" cxnId="{C2140BD3-80E8-4741-8D51-B8C00FD10C8E}">
      <dgm:prSet/>
      <dgm:spPr/>
      <dgm:t>
        <a:bodyPr/>
        <a:lstStyle/>
        <a:p>
          <a:endParaRPr lang="en-US">
            <a:latin typeface="Times New Roman" panose="02020603050405020304" pitchFamily="18" charset="0"/>
            <a:cs typeface="Times New Roman" panose="02020603050405020304" pitchFamily="18" charset="0"/>
          </a:endParaRPr>
        </a:p>
      </dgm:t>
    </dgm:pt>
    <dgm:pt modelId="{AE4D0E2B-EAFC-49B2-ACAC-015CA7DEC6FB}" type="sibTrans" cxnId="{C2140BD3-80E8-4741-8D51-B8C00FD10C8E}">
      <dgm:prSet/>
      <dgm:spPr/>
      <dgm:t>
        <a:bodyPr/>
        <a:lstStyle/>
        <a:p>
          <a:endParaRPr lang="en-US">
            <a:latin typeface="Times New Roman" panose="02020603050405020304" pitchFamily="18" charset="0"/>
            <a:cs typeface="Times New Roman" panose="02020603050405020304" pitchFamily="18" charset="0"/>
          </a:endParaRPr>
        </a:p>
      </dgm:t>
    </dgm:pt>
    <dgm:pt modelId="{DCEF9560-9E6E-4636-A407-065E2F502318}">
      <dgm:prSet phldrT="[Text]"/>
      <dgm:spPr/>
      <dgm:t>
        <a:bodyPr/>
        <a:lstStyle/>
        <a:p>
          <a:r>
            <a:rPr lang="en-AU" smtClean="0">
              <a:latin typeface="Times New Roman" panose="02020603050405020304" pitchFamily="18" charset="0"/>
              <a:cs typeface="Times New Roman" panose="02020603050405020304" pitchFamily="18" charset="0"/>
            </a:rPr>
            <a:t>Thể hiện tính hiện đại và hội nhập quốc tế</a:t>
          </a:r>
          <a:endParaRPr lang="en-US">
            <a:latin typeface="Times New Roman" panose="02020603050405020304" pitchFamily="18" charset="0"/>
            <a:cs typeface="Times New Roman" panose="02020603050405020304" pitchFamily="18" charset="0"/>
          </a:endParaRPr>
        </a:p>
      </dgm:t>
    </dgm:pt>
    <dgm:pt modelId="{C139980F-617C-40C3-BB4B-56E72D25CA2E}" type="parTrans" cxnId="{A7FCE3AC-B357-4D74-AA69-4E4A7131053D}">
      <dgm:prSet/>
      <dgm:spPr/>
      <dgm:t>
        <a:bodyPr/>
        <a:lstStyle/>
        <a:p>
          <a:endParaRPr lang="en-US">
            <a:latin typeface="Times New Roman" panose="02020603050405020304" pitchFamily="18" charset="0"/>
            <a:cs typeface="Times New Roman" panose="02020603050405020304" pitchFamily="18" charset="0"/>
          </a:endParaRPr>
        </a:p>
      </dgm:t>
    </dgm:pt>
    <dgm:pt modelId="{102ECAE4-AC44-4058-8406-637DBB8D75EB}" type="sibTrans" cxnId="{A7FCE3AC-B357-4D74-AA69-4E4A7131053D}">
      <dgm:prSet/>
      <dgm:spPr/>
      <dgm:t>
        <a:bodyPr/>
        <a:lstStyle/>
        <a:p>
          <a:endParaRPr lang="en-US">
            <a:latin typeface="Times New Roman" panose="02020603050405020304" pitchFamily="18" charset="0"/>
            <a:cs typeface="Times New Roman" panose="02020603050405020304" pitchFamily="18" charset="0"/>
          </a:endParaRPr>
        </a:p>
      </dgm:t>
    </dgm:pt>
    <dgm:pt modelId="{FD3CC01A-BB9C-4ABB-8E0D-BA2A9CB3EA46}">
      <dgm:prSet phldrT="[Text]"/>
      <dgm:spPr/>
      <dgm:t>
        <a:bodyPr/>
        <a:lstStyle/>
        <a:p>
          <a:r>
            <a:rPr lang="en-AU" smtClean="0">
              <a:latin typeface="Times New Roman" panose="02020603050405020304" pitchFamily="18" charset="0"/>
              <a:cs typeface="Times New Roman" panose="02020603050405020304" pitchFamily="18" charset="0"/>
            </a:rPr>
            <a:t>Phát huy vai trò của thị trường và điều tiết quản lý của Nhà nước.</a:t>
          </a:r>
          <a:endParaRPr lang="en-US">
            <a:latin typeface="Times New Roman" panose="02020603050405020304" pitchFamily="18" charset="0"/>
            <a:cs typeface="Times New Roman" panose="02020603050405020304" pitchFamily="18" charset="0"/>
          </a:endParaRPr>
        </a:p>
      </dgm:t>
    </dgm:pt>
    <dgm:pt modelId="{7FD1D0A5-B26D-4A87-AF20-3E77FA33EBC6}" type="parTrans" cxnId="{D425DF6E-D901-4E24-810A-B3B5B75FA646}">
      <dgm:prSet/>
      <dgm:spPr/>
      <dgm:t>
        <a:bodyPr/>
        <a:lstStyle/>
        <a:p>
          <a:endParaRPr lang="en-US">
            <a:latin typeface="Times New Roman" panose="02020603050405020304" pitchFamily="18" charset="0"/>
            <a:cs typeface="Times New Roman" panose="02020603050405020304" pitchFamily="18" charset="0"/>
          </a:endParaRPr>
        </a:p>
      </dgm:t>
    </dgm:pt>
    <dgm:pt modelId="{DAE4310A-383C-43E4-B173-392750BB5A3A}" type="sibTrans" cxnId="{D425DF6E-D901-4E24-810A-B3B5B75FA646}">
      <dgm:prSet/>
      <dgm:spPr/>
      <dgm:t>
        <a:bodyPr/>
        <a:lstStyle/>
        <a:p>
          <a:endParaRPr lang="en-US">
            <a:latin typeface="Times New Roman" panose="02020603050405020304" pitchFamily="18" charset="0"/>
            <a:cs typeface="Times New Roman" panose="02020603050405020304" pitchFamily="18" charset="0"/>
          </a:endParaRPr>
        </a:p>
      </dgm:t>
    </dgm:pt>
    <dgm:pt modelId="{9BEBBC1D-F92B-4801-83E8-5B00E9049380}" type="pres">
      <dgm:prSet presAssocID="{3C4CEA3B-A691-46EB-847B-936F251B23F8}" presName="composite" presStyleCnt="0">
        <dgm:presLayoutVars>
          <dgm:chMax val="1"/>
          <dgm:dir/>
          <dgm:resizeHandles val="exact"/>
        </dgm:presLayoutVars>
      </dgm:prSet>
      <dgm:spPr/>
      <dgm:t>
        <a:bodyPr/>
        <a:lstStyle/>
        <a:p>
          <a:endParaRPr lang="en-US"/>
        </a:p>
      </dgm:t>
    </dgm:pt>
    <dgm:pt modelId="{497A19B6-5641-4D6C-A7C4-822D5D911FB1}" type="pres">
      <dgm:prSet presAssocID="{3C4CEA3B-A691-46EB-847B-936F251B23F8}" presName="radial" presStyleCnt="0">
        <dgm:presLayoutVars>
          <dgm:animLvl val="ctr"/>
        </dgm:presLayoutVars>
      </dgm:prSet>
      <dgm:spPr/>
      <dgm:t>
        <a:bodyPr/>
        <a:lstStyle/>
        <a:p>
          <a:endParaRPr lang="en-US"/>
        </a:p>
      </dgm:t>
    </dgm:pt>
    <dgm:pt modelId="{49616DBD-4E36-4FBF-A3B2-BBCBB07134E7}" type="pres">
      <dgm:prSet presAssocID="{797873D5-4A45-4DA4-A4F2-E9286B2642D0}" presName="centerShape" presStyleLbl="vennNode1" presStyleIdx="0" presStyleCnt="5" custScaleX="84875" custScaleY="74343"/>
      <dgm:spPr/>
      <dgm:t>
        <a:bodyPr/>
        <a:lstStyle/>
        <a:p>
          <a:endParaRPr lang="en-US"/>
        </a:p>
      </dgm:t>
    </dgm:pt>
    <dgm:pt modelId="{981CAE33-4B9B-4A19-A995-B79D0887D41A}" type="pres">
      <dgm:prSet presAssocID="{3430B883-80DC-448B-9F33-F55810393051}" presName="node" presStyleLbl="vennNode1" presStyleIdx="1" presStyleCnt="5" custScaleX="181356" custScaleY="124505" custRadScaleRad="89812">
        <dgm:presLayoutVars>
          <dgm:bulletEnabled val="1"/>
        </dgm:presLayoutVars>
      </dgm:prSet>
      <dgm:spPr/>
      <dgm:t>
        <a:bodyPr/>
        <a:lstStyle/>
        <a:p>
          <a:endParaRPr lang="en-US"/>
        </a:p>
      </dgm:t>
    </dgm:pt>
    <dgm:pt modelId="{740854B5-1CF0-4E83-8518-5432F2F3045B}" type="pres">
      <dgm:prSet presAssocID="{BCF79585-E6E8-4C0D-872C-8A08156F39EC}" presName="node" presStyleLbl="vennNode1" presStyleIdx="2" presStyleCnt="5" custScaleX="178860" custScaleY="128714" custRadScaleRad="119166">
        <dgm:presLayoutVars>
          <dgm:bulletEnabled val="1"/>
        </dgm:presLayoutVars>
      </dgm:prSet>
      <dgm:spPr/>
      <dgm:t>
        <a:bodyPr/>
        <a:lstStyle/>
        <a:p>
          <a:endParaRPr lang="en-US"/>
        </a:p>
      </dgm:t>
    </dgm:pt>
    <dgm:pt modelId="{A6851615-9BCD-4320-A034-D72548C899D4}" type="pres">
      <dgm:prSet presAssocID="{DCEF9560-9E6E-4636-A407-065E2F502318}" presName="node" presStyleLbl="vennNode1" presStyleIdx="3" presStyleCnt="5" custScaleX="181356" custScaleY="128714" custRadScaleRad="91998">
        <dgm:presLayoutVars>
          <dgm:bulletEnabled val="1"/>
        </dgm:presLayoutVars>
      </dgm:prSet>
      <dgm:spPr/>
      <dgm:t>
        <a:bodyPr/>
        <a:lstStyle/>
        <a:p>
          <a:endParaRPr lang="en-US"/>
        </a:p>
      </dgm:t>
    </dgm:pt>
    <dgm:pt modelId="{7D6FAE14-A4F0-4496-A970-4A813F32C896}" type="pres">
      <dgm:prSet presAssocID="{FD3CC01A-BB9C-4ABB-8E0D-BA2A9CB3EA46}" presName="node" presStyleLbl="vennNode1" presStyleIdx="4" presStyleCnt="5" custScaleX="175617" custScaleY="138700" custRadScaleRad="119166">
        <dgm:presLayoutVars>
          <dgm:bulletEnabled val="1"/>
        </dgm:presLayoutVars>
      </dgm:prSet>
      <dgm:spPr/>
      <dgm:t>
        <a:bodyPr/>
        <a:lstStyle/>
        <a:p>
          <a:endParaRPr lang="en-US"/>
        </a:p>
      </dgm:t>
    </dgm:pt>
  </dgm:ptLst>
  <dgm:cxnLst>
    <dgm:cxn modelId="{A7FCE3AC-B357-4D74-AA69-4E4A7131053D}" srcId="{797873D5-4A45-4DA4-A4F2-E9286B2642D0}" destId="{DCEF9560-9E6E-4636-A407-065E2F502318}" srcOrd="2" destOrd="0" parTransId="{C139980F-617C-40C3-BB4B-56E72D25CA2E}" sibTransId="{102ECAE4-AC44-4058-8406-637DBB8D75EB}"/>
    <dgm:cxn modelId="{EB21D52A-C6F5-4221-BF79-F78908FB42B2}" srcId="{797873D5-4A45-4DA4-A4F2-E9286B2642D0}" destId="{3430B883-80DC-448B-9F33-F55810393051}" srcOrd="0" destOrd="0" parTransId="{F3BFD1BB-7016-460E-8293-497302D42A7A}" sibTransId="{E8822372-9F39-4EBF-82BE-980AB9427D38}"/>
    <dgm:cxn modelId="{F96A43E2-9C6A-4615-A185-6766BEE8BC2B}" type="presOf" srcId="{DCEF9560-9E6E-4636-A407-065E2F502318}" destId="{A6851615-9BCD-4320-A034-D72548C899D4}" srcOrd="0" destOrd="0" presId="urn:microsoft.com/office/officeart/2005/8/layout/radial3"/>
    <dgm:cxn modelId="{C2140BD3-80E8-4741-8D51-B8C00FD10C8E}" srcId="{797873D5-4A45-4DA4-A4F2-E9286B2642D0}" destId="{BCF79585-E6E8-4C0D-872C-8A08156F39EC}" srcOrd="1" destOrd="0" parTransId="{79FDEDA3-14A1-40CF-89E6-830BBC03C1F4}" sibTransId="{AE4D0E2B-EAFC-49B2-ACAC-015CA7DEC6FB}"/>
    <dgm:cxn modelId="{D425DF6E-D901-4E24-810A-B3B5B75FA646}" srcId="{797873D5-4A45-4DA4-A4F2-E9286B2642D0}" destId="{FD3CC01A-BB9C-4ABB-8E0D-BA2A9CB3EA46}" srcOrd="3" destOrd="0" parTransId="{7FD1D0A5-B26D-4A87-AF20-3E77FA33EBC6}" sibTransId="{DAE4310A-383C-43E4-B173-392750BB5A3A}"/>
    <dgm:cxn modelId="{6A844CDE-791F-4C5B-981C-BFD0572BBDE0}" type="presOf" srcId="{3430B883-80DC-448B-9F33-F55810393051}" destId="{981CAE33-4B9B-4A19-A995-B79D0887D41A}" srcOrd="0" destOrd="0" presId="urn:microsoft.com/office/officeart/2005/8/layout/radial3"/>
    <dgm:cxn modelId="{B808FA8B-8C85-476E-92F4-971AC9B3CE8B}" type="presOf" srcId="{3C4CEA3B-A691-46EB-847B-936F251B23F8}" destId="{9BEBBC1D-F92B-4801-83E8-5B00E9049380}" srcOrd="0" destOrd="0" presId="urn:microsoft.com/office/officeart/2005/8/layout/radial3"/>
    <dgm:cxn modelId="{125077DF-871C-40E6-89F9-BB0AB0A8860C}" srcId="{3C4CEA3B-A691-46EB-847B-936F251B23F8}" destId="{797873D5-4A45-4DA4-A4F2-E9286B2642D0}" srcOrd="0" destOrd="0" parTransId="{67E665CC-BC13-46EC-AF68-5A3776C579A8}" sibTransId="{CB6A5617-BCA9-43CD-97D4-3733D13C46ED}"/>
    <dgm:cxn modelId="{0B793415-165A-4699-A9FF-D95977795B0D}" type="presOf" srcId="{BCF79585-E6E8-4C0D-872C-8A08156F39EC}" destId="{740854B5-1CF0-4E83-8518-5432F2F3045B}" srcOrd="0" destOrd="0" presId="urn:microsoft.com/office/officeart/2005/8/layout/radial3"/>
    <dgm:cxn modelId="{D88527AA-2F9D-45D8-8128-131BF8961638}" type="presOf" srcId="{797873D5-4A45-4DA4-A4F2-E9286B2642D0}" destId="{49616DBD-4E36-4FBF-A3B2-BBCBB07134E7}" srcOrd="0" destOrd="0" presId="urn:microsoft.com/office/officeart/2005/8/layout/radial3"/>
    <dgm:cxn modelId="{CB63FE9C-283D-4C04-BDF1-7775005F5290}" type="presOf" srcId="{FD3CC01A-BB9C-4ABB-8E0D-BA2A9CB3EA46}" destId="{7D6FAE14-A4F0-4496-A970-4A813F32C896}" srcOrd="0" destOrd="0" presId="urn:microsoft.com/office/officeart/2005/8/layout/radial3"/>
    <dgm:cxn modelId="{60B62BCE-3EDE-4BB0-ABAB-E171739DF23C}" type="presParOf" srcId="{9BEBBC1D-F92B-4801-83E8-5B00E9049380}" destId="{497A19B6-5641-4D6C-A7C4-822D5D911FB1}" srcOrd="0" destOrd="0" presId="urn:microsoft.com/office/officeart/2005/8/layout/radial3"/>
    <dgm:cxn modelId="{691278EA-7BCF-4764-9F03-DA47F670A54A}" type="presParOf" srcId="{497A19B6-5641-4D6C-A7C4-822D5D911FB1}" destId="{49616DBD-4E36-4FBF-A3B2-BBCBB07134E7}" srcOrd="0" destOrd="0" presId="urn:microsoft.com/office/officeart/2005/8/layout/radial3"/>
    <dgm:cxn modelId="{F294AE22-C8AC-49EC-8F4E-563F494C2DA9}" type="presParOf" srcId="{497A19B6-5641-4D6C-A7C4-822D5D911FB1}" destId="{981CAE33-4B9B-4A19-A995-B79D0887D41A}" srcOrd="1" destOrd="0" presId="urn:microsoft.com/office/officeart/2005/8/layout/radial3"/>
    <dgm:cxn modelId="{E9E8B8BE-BE55-4571-8586-19A715E20FA7}" type="presParOf" srcId="{497A19B6-5641-4D6C-A7C4-822D5D911FB1}" destId="{740854B5-1CF0-4E83-8518-5432F2F3045B}" srcOrd="2" destOrd="0" presId="urn:microsoft.com/office/officeart/2005/8/layout/radial3"/>
    <dgm:cxn modelId="{3D0EC3C1-AD40-4E85-B5CA-B258E1FABE76}" type="presParOf" srcId="{497A19B6-5641-4D6C-A7C4-822D5D911FB1}" destId="{A6851615-9BCD-4320-A034-D72548C899D4}" srcOrd="3" destOrd="0" presId="urn:microsoft.com/office/officeart/2005/8/layout/radial3"/>
    <dgm:cxn modelId="{048DE958-7506-49AC-97B5-9C3641B355A4}" type="presParOf" srcId="{497A19B6-5641-4D6C-A7C4-822D5D911FB1}" destId="{7D6FAE14-A4F0-4496-A970-4A813F32C896}"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4E2E5E0-86A0-4848-AE1B-917E2BE29224}" type="doc">
      <dgm:prSet loTypeId="urn:microsoft.com/office/officeart/2005/8/layout/radial3" loCatId="cycle" qsTypeId="urn:microsoft.com/office/officeart/2005/8/quickstyle/3d4" qsCatId="3D" csTypeId="urn:microsoft.com/office/officeart/2005/8/colors/colorful5" csCatId="colorful" phldr="1"/>
      <dgm:spPr/>
      <dgm:t>
        <a:bodyPr/>
        <a:lstStyle/>
        <a:p>
          <a:endParaRPr lang="en-US"/>
        </a:p>
      </dgm:t>
    </dgm:pt>
    <dgm:pt modelId="{BA06FFD7-4989-4799-B8ED-75BAAFFB224F}">
      <dgm:prSet phldrT="[Text]"/>
      <dgm:spPr/>
      <dgm:t>
        <a:bodyPr/>
        <a:lstStyle/>
        <a:p>
          <a:r>
            <a:rPr lang="en-AU" smtClean="0">
              <a:solidFill>
                <a:srgbClr val="C00000"/>
              </a:solidFill>
              <a:latin typeface="Times New Roman" panose="02020603050405020304" pitchFamily="18" charset="0"/>
              <a:cs typeface="Times New Roman" panose="02020603050405020304" pitchFamily="18" charset="0"/>
            </a:rPr>
            <a:t>Các nhân tố ảnh hưởng đến quan hệ lợi ích kinh tế</a:t>
          </a:r>
          <a:endParaRPr lang="en-US">
            <a:solidFill>
              <a:srgbClr val="C00000"/>
            </a:solidFill>
            <a:latin typeface="Times New Roman" panose="02020603050405020304" pitchFamily="18" charset="0"/>
            <a:cs typeface="Times New Roman" panose="02020603050405020304" pitchFamily="18" charset="0"/>
          </a:endParaRPr>
        </a:p>
      </dgm:t>
    </dgm:pt>
    <dgm:pt modelId="{471D0B1D-4D16-4992-9509-AF85E305D6BE}" type="parTrans" cxnId="{4403C43B-D892-47E0-BD43-6D2E7CCB48CF}">
      <dgm:prSet/>
      <dgm:spPr/>
      <dgm:t>
        <a:bodyPr/>
        <a:lstStyle/>
        <a:p>
          <a:endParaRPr lang="en-US">
            <a:solidFill>
              <a:srgbClr val="0000FF"/>
            </a:solidFill>
            <a:latin typeface="Times New Roman" panose="02020603050405020304" pitchFamily="18" charset="0"/>
            <a:cs typeface="Times New Roman" panose="02020603050405020304" pitchFamily="18" charset="0"/>
          </a:endParaRPr>
        </a:p>
      </dgm:t>
    </dgm:pt>
    <dgm:pt modelId="{10994A50-9758-40D0-8A9D-CD58BDFA7D6D}" type="sibTrans" cxnId="{4403C43B-D892-47E0-BD43-6D2E7CCB48CF}">
      <dgm:prSet/>
      <dgm:spPr/>
      <dgm:t>
        <a:bodyPr/>
        <a:lstStyle/>
        <a:p>
          <a:endParaRPr lang="en-US">
            <a:solidFill>
              <a:srgbClr val="0000FF"/>
            </a:solidFill>
            <a:latin typeface="Times New Roman" panose="02020603050405020304" pitchFamily="18" charset="0"/>
            <a:cs typeface="Times New Roman" panose="02020603050405020304" pitchFamily="18" charset="0"/>
          </a:endParaRPr>
        </a:p>
      </dgm:t>
    </dgm:pt>
    <dgm:pt modelId="{E55C72C9-A6F1-47C8-A122-A62D8B6AF764}">
      <dgm:prSet phldrT="[Text]" custT="1"/>
      <dgm:spPr/>
      <dgm:t>
        <a:bodyPr/>
        <a:lstStyle/>
        <a:p>
          <a:r>
            <a:rPr lang="en-AU" sz="1800" smtClean="0">
              <a:solidFill>
                <a:srgbClr val="0000FF"/>
              </a:solidFill>
              <a:latin typeface="Times New Roman" panose="02020603050405020304" pitchFamily="18" charset="0"/>
              <a:cs typeface="Times New Roman" panose="02020603050405020304" pitchFamily="18" charset="0"/>
            </a:rPr>
            <a:t>Trình độ phát triển của LLSX</a:t>
          </a:r>
          <a:endParaRPr lang="en-US" sz="1800">
            <a:solidFill>
              <a:srgbClr val="0000FF"/>
            </a:solidFill>
            <a:latin typeface="Times New Roman" panose="02020603050405020304" pitchFamily="18" charset="0"/>
            <a:cs typeface="Times New Roman" panose="02020603050405020304" pitchFamily="18" charset="0"/>
          </a:endParaRPr>
        </a:p>
      </dgm:t>
    </dgm:pt>
    <dgm:pt modelId="{D52C2EC4-C13E-462A-A654-E97AEF9BA64A}" type="parTrans" cxnId="{D2677A34-7A7C-4697-BD0F-A75D4AE4289C}">
      <dgm:prSet/>
      <dgm:spPr/>
      <dgm:t>
        <a:bodyPr/>
        <a:lstStyle/>
        <a:p>
          <a:endParaRPr lang="en-US">
            <a:solidFill>
              <a:srgbClr val="0000FF"/>
            </a:solidFill>
            <a:latin typeface="Times New Roman" panose="02020603050405020304" pitchFamily="18" charset="0"/>
            <a:cs typeface="Times New Roman" panose="02020603050405020304" pitchFamily="18" charset="0"/>
          </a:endParaRPr>
        </a:p>
      </dgm:t>
    </dgm:pt>
    <dgm:pt modelId="{173EC94C-447B-4773-8F1A-6E7D27525356}" type="sibTrans" cxnId="{D2677A34-7A7C-4697-BD0F-A75D4AE4289C}">
      <dgm:prSet/>
      <dgm:spPr/>
      <dgm:t>
        <a:bodyPr/>
        <a:lstStyle/>
        <a:p>
          <a:endParaRPr lang="en-US">
            <a:solidFill>
              <a:srgbClr val="0000FF"/>
            </a:solidFill>
            <a:latin typeface="Times New Roman" panose="02020603050405020304" pitchFamily="18" charset="0"/>
            <a:cs typeface="Times New Roman" panose="02020603050405020304" pitchFamily="18" charset="0"/>
          </a:endParaRPr>
        </a:p>
      </dgm:t>
    </dgm:pt>
    <dgm:pt modelId="{264533DF-EDCE-460F-8A4F-323A5F673BFC}">
      <dgm:prSet phldrT="[Text]" custT="1"/>
      <dgm:spPr/>
      <dgm:t>
        <a:bodyPr/>
        <a:lstStyle/>
        <a:p>
          <a:r>
            <a:rPr lang="en-AU" sz="1800" smtClean="0">
              <a:solidFill>
                <a:srgbClr val="0000FF"/>
              </a:solidFill>
              <a:latin typeface="Times New Roman" panose="02020603050405020304" pitchFamily="18" charset="0"/>
              <a:cs typeface="Times New Roman" panose="02020603050405020304" pitchFamily="18" charset="0"/>
            </a:rPr>
            <a:t>Địa vị của chủ thể trong hệ thống QHSX xã hội</a:t>
          </a:r>
          <a:endParaRPr lang="en-US" sz="1800">
            <a:solidFill>
              <a:srgbClr val="0000FF"/>
            </a:solidFill>
            <a:latin typeface="Times New Roman" panose="02020603050405020304" pitchFamily="18" charset="0"/>
            <a:cs typeface="Times New Roman" panose="02020603050405020304" pitchFamily="18" charset="0"/>
          </a:endParaRPr>
        </a:p>
      </dgm:t>
    </dgm:pt>
    <dgm:pt modelId="{9C594488-1D5F-4830-B27B-F7491E0DA3F2}" type="parTrans" cxnId="{7ECB334B-AC88-4AF3-A164-81FD632E99C2}">
      <dgm:prSet/>
      <dgm:spPr/>
      <dgm:t>
        <a:bodyPr/>
        <a:lstStyle/>
        <a:p>
          <a:endParaRPr lang="en-US">
            <a:solidFill>
              <a:srgbClr val="0000FF"/>
            </a:solidFill>
            <a:latin typeface="Times New Roman" panose="02020603050405020304" pitchFamily="18" charset="0"/>
            <a:cs typeface="Times New Roman" panose="02020603050405020304" pitchFamily="18" charset="0"/>
          </a:endParaRPr>
        </a:p>
      </dgm:t>
    </dgm:pt>
    <dgm:pt modelId="{6A23C46E-7761-4FBB-9AF5-00BC4E2D9526}" type="sibTrans" cxnId="{7ECB334B-AC88-4AF3-A164-81FD632E99C2}">
      <dgm:prSet/>
      <dgm:spPr/>
      <dgm:t>
        <a:bodyPr/>
        <a:lstStyle/>
        <a:p>
          <a:endParaRPr lang="en-US">
            <a:solidFill>
              <a:srgbClr val="0000FF"/>
            </a:solidFill>
            <a:latin typeface="Times New Roman" panose="02020603050405020304" pitchFamily="18" charset="0"/>
            <a:cs typeface="Times New Roman" panose="02020603050405020304" pitchFamily="18" charset="0"/>
          </a:endParaRPr>
        </a:p>
      </dgm:t>
    </dgm:pt>
    <dgm:pt modelId="{2DB541DE-149A-4CFD-9692-E3D2C60AB9C5}">
      <dgm:prSet phldrT="[Text]" custT="1"/>
      <dgm:spPr/>
      <dgm:t>
        <a:bodyPr/>
        <a:lstStyle/>
        <a:p>
          <a:r>
            <a:rPr lang="en-AU" sz="1800" smtClean="0">
              <a:solidFill>
                <a:srgbClr val="0000FF"/>
              </a:solidFill>
              <a:latin typeface="Times New Roman" panose="02020603050405020304" pitchFamily="18" charset="0"/>
              <a:cs typeface="Times New Roman" panose="02020603050405020304" pitchFamily="18" charset="0"/>
            </a:rPr>
            <a:t>Chính sách phân phối thu nhập của nhà nước</a:t>
          </a:r>
          <a:endParaRPr lang="en-US" sz="1800">
            <a:solidFill>
              <a:srgbClr val="0000FF"/>
            </a:solidFill>
            <a:latin typeface="Times New Roman" panose="02020603050405020304" pitchFamily="18" charset="0"/>
            <a:cs typeface="Times New Roman" panose="02020603050405020304" pitchFamily="18" charset="0"/>
          </a:endParaRPr>
        </a:p>
      </dgm:t>
    </dgm:pt>
    <dgm:pt modelId="{B60908EA-5A45-42E7-B351-C02F55C38A6C}" type="parTrans" cxnId="{B050C9B3-2917-4D3E-8057-927C2B7ED956}">
      <dgm:prSet/>
      <dgm:spPr/>
      <dgm:t>
        <a:bodyPr/>
        <a:lstStyle/>
        <a:p>
          <a:endParaRPr lang="en-US">
            <a:solidFill>
              <a:srgbClr val="0000FF"/>
            </a:solidFill>
            <a:latin typeface="Times New Roman" panose="02020603050405020304" pitchFamily="18" charset="0"/>
            <a:cs typeface="Times New Roman" panose="02020603050405020304" pitchFamily="18" charset="0"/>
          </a:endParaRPr>
        </a:p>
      </dgm:t>
    </dgm:pt>
    <dgm:pt modelId="{EB295B03-CF00-4BE5-B08E-90F8A35761E6}" type="sibTrans" cxnId="{B050C9B3-2917-4D3E-8057-927C2B7ED956}">
      <dgm:prSet/>
      <dgm:spPr/>
      <dgm:t>
        <a:bodyPr/>
        <a:lstStyle/>
        <a:p>
          <a:endParaRPr lang="en-US">
            <a:solidFill>
              <a:srgbClr val="0000FF"/>
            </a:solidFill>
            <a:latin typeface="Times New Roman" panose="02020603050405020304" pitchFamily="18" charset="0"/>
            <a:cs typeface="Times New Roman" panose="02020603050405020304" pitchFamily="18" charset="0"/>
          </a:endParaRPr>
        </a:p>
      </dgm:t>
    </dgm:pt>
    <dgm:pt modelId="{D93E42D7-3D39-44BB-AF0B-F1F9600E157E}">
      <dgm:prSet phldrT="[Text]" custT="1"/>
      <dgm:spPr/>
      <dgm:t>
        <a:bodyPr/>
        <a:lstStyle/>
        <a:p>
          <a:pPr>
            <a:spcAft>
              <a:spcPts val="0"/>
            </a:spcAft>
          </a:pPr>
          <a:r>
            <a:rPr lang="en-AU" sz="1800" smtClean="0">
              <a:solidFill>
                <a:srgbClr val="0000FF"/>
              </a:solidFill>
              <a:latin typeface="Times New Roman" panose="02020603050405020304" pitchFamily="18" charset="0"/>
              <a:cs typeface="Times New Roman" panose="02020603050405020304" pitchFamily="18" charset="0"/>
            </a:rPr>
            <a:t>Hội nhập kinh tế </a:t>
          </a:r>
        </a:p>
        <a:p>
          <a:pPr>
            <a:spcAft>
              <a:spcPts val="0"/>
            </a:spcAft>
          </a:pPr>
          <a:r>
            <a:rPr lang="en-AU" sz="1800" smtClean="0">
              <a:solidFill>
                <a:srgbClr val="0000FF"/>
              </a:solidFill>
              <a:latin typeface="Times New Roman" panose="02020603050405020304" pitchFamily="18" charset="0"/>
              <a:cs typeface="Times New Roman" panose="02020603050405020304" pitchFamily="18" charset="0"/>
            </a:rPr>
            <a:t>quốc tế</a:t>
          </a:r>
          <a:endParaRPr lang="en-US" sz="1800">
            <a:solidFill>
              <a:srgbClr val="0000FF"/>
            </a:solidFill>
            <a:latin typeface="Times New Roman" panose="02020603050405020304" pitchFamily="18" charset="0"/>
            <a:cs typeface="Times New Roman" panose="02020603050405020304" pitchFamily="18" charset="0"/>
          </a:endParaRPr>
        </a:p>
      </dgm:t>
    </dgm:pt>
    <dgm:pt modelId="{625DA72C-6927-4E77-ACCF-469B91CF3658}" type="parTrans" cxnId="{511CFF45-9499-4E7C-95FE-F82E6BD15429}">
      <dgm:prSet/>
      <dgm:spPr/>
      <dgm:t>
        <a:bodyPr/>
        <a:lstStyle/>
        <a:p>
          <a:endParaRPr lang="en-US">
            <a:solidFill>
              <a:srgbClr val="0000FF"/>
            </a:solidFill>
            <a:latin typeface="Times New Roman" panose="02020603050405020304" pitchFamily="18" charset="0"/>
            <a:cs typeface="Times New Roman" panose="02020603050405020304" pitchFamily="18" charset="0"/>
          </a:endParaRPr>
        </a:p>
      </dgm:t>
    </dgm:pt>
    <dgm:pt modelId="{78362FDB-82A5-4D05-B9CE-8A53F1DB910F}" type="sibTrans" cxnId="{511CFF45-9499-4E7C-95FE-F82E6BD15429}">
      <dgm:prSet/>
      <dgm:spPr/>
      <dgm:t>
        <a:bodyPr/>
        <a:lstStyle/>
        <a:p>
          <a:endParaRPr lang="en-US">
            <a:solidFill>
              <a:srgbClr val="0000FF"/>
            </a:solidFill>
            <a:latin typeface="Times New Roman" panose="02020603050405020304" pitchFamily="18" charset="0"/>
            <a:cs typeface="Times New Roman" panose="02020603050405020304" pitchFamily="18" charset="0"/>
          </a:endParaRPr>
        </a:p>
      </dgm:t>
    </dgm:pt>
    <dgm:pt modelId="{69F8B201-D112-4A2E-BD01-174B142A536D}" type="pres">
      <dgm:prSet presAssocID="{A4E2E5E0-86A0-4848-AE1B-917E2BE29224}" presName="composite" presStyleCnt="0">
        <dgm:presLayoutVars>
          <dgm:chMax val="1"/>
          <dgm:dir/>
          <dgm:resizeHandles val="exact"/>
        </dgm:presLayoutVars>
      </dgm:prSet>
      <dgm:spPr/>
      <dgm:t>
        <a:bodyPr/>
        <a:lstStyle/>
        <a:p>
          <a:endParaRPr lang="en-US"/>
        </a:p>
      </dgm:t>
    </dgm:pt>
    <dgm:pt modelId="{1BBF86F9-9B9D-42F9-A2EE-F6FC93E3A4C6}" type="pres">
      <dgm:prSet presAssocID="{A4E2E5E0-86A0-4848-AE1B-917E2BE29224}" presName="radial" presStyleCnt="0">
        <dgm:presLayoutVars>
          <dgm:animLvl val="ctr"/>
        </dgm:presLayoutVars>
      </dgm:prSet>
      <dgm:spPr/>
    </dgm:pt>
    <dgm:pt modelId="{26EA008D-29BC-433E-86E3-0034A6C71C64}" type="pres">
      <dgm:prSet presAssocID="{BA06FFD7-4989-4799-B8ED-75BAAFFB224F}" presName="centerShape" presStyleLbl="vennNode1" presStyleIdx="0" presStyleCnt="5" custScaleX="86015" custScaleY="88379"/>
      <dgm:spPr/>
      <dgm:t>
        <a:bodyPr/>
        <a:lstStyle/>
        <a:p>
          <a:endParaRPr lang="en-US"/>
        </a:p>
      </dgm:t>
    </dgm:pt>
    <dgm:pt modelId="{E6C80538-09CD-4F50-AF14-D360AD12208D}" type="pres">
      <dgm:prSet presAssocID="{E55C72C9-A6F1-47C8-A122-A62D8B6AF764}" presName="node" presStyleLbl="vennNode1" presStyleIdx="1" presStyleCnt="5" custScaleX="120974" custScaleY="100071" custRadScaleRad="86671">
        <dgm:presLayoutVars>
          <dgm:bulletEnabled val="1"/>
        </dgm:presLayoutVars>
      </dgm:prSet>
      <dgm:spPr/>
      <dgm:t>
        <a:bodyPr/>
        <a:lstStyle/>
        <a:p>
          <a:endParaRPr lang="en-US"/>
        </a:p>
      </dgm:t>
    </dgm:pt>
    <dgm:pt modelId="{C1B3438F-0AA3-4B9A-9564-15AA68A59E24}" type="pres">
      <dgm:prSet presAssocID="{264533DF-EDCE-460F-8A4F-323A5F673BFC}" presName="node" presStyleLbl="vennNode1" presStyleIdx="2" presStyleCnt="5" custScaleX="129523" custScaleY="114368" custRadScaleRad="100280">
        <dgm:presLayoutVars>
          <dgm:bulletEnabled val="1"/>
        </dgm:presLayoutVars>
      </dgm:prSet>
      <dgm:spPr/>
      <dgm:t>
        <a:bodyPr/>
        <a:lstStyle/>
        <a:p>
          <a:endParaRPr lang="en-US"/>
        </a:p>
      </dgm:t>
    </dgm:pt>
    <dgm:pt modelId="{89B72DD0-0E3F-4E68-823C-4A57A503A537}" type="pres">
      <dgm:prSet presAssocID="{2DB541DE-149A-4CFD-9692-E3D2C60AB9C5}" presName="node" presStyleLbl="vennNode1" presStyleIdx="3" presStyleCnt="5" custScaleX="120974" custScaleY="100071" custRadScaleRad="88162">
        <dgm:presLayoutVars>
          <dgm:bulletEnabled val="1"/>
        </dgm:presLayoutVars>
      </dgm:prSet>
      <dgm:spPr/>
      <dgm:t>
        <a:bodyPr/>
        <a:lstStyle/>
        <a:p>
          <a:endParaRPr lang="en-US"/>
        </a:p>
      </dgm:t>
    </dgm:pt>
    <dgm:pt modelId="{3C5D06DC-EFDB-40E0-8FAB-E20A609EDAA4}" type="pres">
      <dgm:prSet presAssocID="{D93E42D7-3D39-44BB-AF0B-F1F9600E157E}" presName="node" presStyleLbl="vennNode1" presStyleIdx="4" presStyleCnt="5" custScaleX="120974" custScaleY="114368" custRadScaleRad="94081">
        <dgm:presLayoutVars>
          <dgm:bulletEnabled val="1"/>
        </dgm:presLayoutVars>
      </dgm:prSet>
      <dgm:spPr/>
      <dgm:t>
        <a:bodyPr/>
        <a:lstStyle/>
        <a:p>
          <a:endParaRPr lang="en-US"/>
        </a:p>
      </dgm:t>
    </dgm:pt>
  </dgm:ptLst>
  <dgm:cxnLst>
    <dgm:cxn modelId="{ABCC642B-22C9-472D-B29C-2EF678954BE6}" type="presOf" srcId="{A4E2E5E0-86A0-4848-AE1B-917E2BE29224}" destId="{69F8B201-D112-4A2E-BD01-174B142A536D}" srcOrd="0" destOrd="0" presId="urn:microsoft.com/office/officeart/2005/8/layout/radial3"/>
    <dgm:cxn modelId="{01359EC9-7104-4FCD-9CE3-101DA053A9D4}" type="presOf" srcId="{D93E42D7-3D39-44BB-AF0B-F1F9600E157E}" destId="{3C5D06DC-EFDB-40E0-8FAB-E20A609EDAA4}" srcOrd="0" destOrd="0" presId="urn:microsoft.com/office/officeart/2005/8/layout/radial3"/>
    <dgm:cxn modelId="{1E7B352B-FABE-4A6A-97E1-B52FD5195340}" type="presOf" srcId="{BA06FFD7-4989-4799-B8ED-75BAAFFB224F}" destId="{26EA008D-29BC-433E-86E3-0034A6C71C64}" srcOrd="0" destOrd="0" presId="urn:microsoft.com/office/officeart/2005/8/layout/radial3"/>
    <dgm:cxn modelId="{D2677A34-7A7C-4697-BD0F-A75D4AE4289C}" srcId="{BA06FFD7-4989-4799-B8ED-75BAAFFB224F}" destId="{E55C72C9-A6F1-47C8-A122-A62D8B6AF764}" srcOrd="0" destOrd="0" parTransId="{D52C2EC4-C13E-462A-A654-E97AEF9BA64A}" sibTransId="{173EC94C-447B-4773-8F1A-6E7D27525356}"/>
    <dgm:cxn modelId="{511CFF45-9499-4E7C-95FE-F82E6BD15429}" srcId="{BA06FFD7-4989-4799-B8ED-75BAAFFB224F}" destId="{D93E42D7-3D39-44BB-AF0B-F1F9600E157E}" srcOrd="3" destOrd="0" parTransId="{625DA72C-6927-4E77-ACCF-469B91CF3658}" sibTransId="{78362FDB-82A5-4D05-B9CE-8A53F1DB910F}"/>
    <dgm:cxn modelId="{1589AD30-FCBD-46E3-94EF-153C15AD76BA}" type="presOf" srcId="{2DB541DE-149A-4CFD-9692-E3D2C60AB9C5}" destId="{89B72DD0-0E3F-4E68-823C-4A57A503A537}" srcOrd="0" destOrd="0" presId="urn:microsoft.com/office/officeart/2005/8/layout/radial3"/>
    <dgm:cxn modelId="{AFB597E3-416F-48C3-B7A8-6EAA5AC04EB5}" type="presOf" srcId="{264533DF-EDCE-460F-8A4F-323A5F673BFC}" destId="{C1B3438F-0AA3-4B9A-9564-15AA68A59E24}" srcOrd="0" destOrd="0" presId="urn:microsoft.com/office/officeart/2005/8/layout/radial3"/>
    <dgm:cxn modelId="{7ECB334B-AC88-4AF3-A164-81FD632E99C2}" srcId="{BA06FFD7-4989-4799-B8ED-75BAAFFB224F}" destId="{264533DF-EDCE-460F-8A4F-323A5F673BFC}" srcOrd="1" destOrd="0" parTransId="{9C594488-1D5F-4830-B27B-F7491E0DA3F2}" sibTransId="{6A23C46E-7761-4FBB-9AF5-00BC4E2D9526}"/>
    <dgm:cxn modelId="{4403C43B-D892-47E0-BD43-6D2E7CCB48CF}" srcId="{A4E2E5E0-86A0-4848-AE1B-917E2BE29224}" destId="{BA06FFD7-4989-4799-B8ED-75BAAFFB224F}" srcOrd="0" destOrd="0" parTransId="{471D0B1D-4D16-4992-9509-AF85E305D6BE}" sibTransId="{10994A50-9758-40D0-8A9D-CD58BDFA7D6D}"/>
    <dgm:cxn modelId="{E5969AB3-5EFA-487B-84F2-782472C1DC0F}" type="presOf" srcId="{E55C72C9-A6F1-47C8-A122-A62D8B6AF764}" destId="{E6C80538-09CD-4F50-AF14-D360AD12208D}" srcOrd="0" destOrd="0" presId="urn:microsoft.com/office/officeart/2005/8/layout/radial3"/>
    <dgm:cxn modelId="{B050C9B3-2917-4D3E-8057-927C2B7ED956}" srcId="{BA06FFD7-4989-4799-B8ED-75BAAFFB224F}" destId="{2DB541DE-149A-4CFD-9692-E3D2C60AB9C5}" srcOrd="2" destOrd="0" parTransId="{B60908EA-5A45-42E7-B351-C02F55C38A6C}" sibTransId="{EB295B03-CF00-4BE5-B08E-90F8A35761E6}"/>
    <dgm:cxn modelId="{E530DE10-4626-4DC3-AD75-E412B86C2ADA}" type="presParOf" srcId="{69F8B201-D112-4A2E-BD01-174B142A536D}" destId="{1BBF86F9-9B9D-42F9-A2EE-F6FC93E3A4C6}" srcOrd="0" destOrd="0" presId="urn:microsoft.com/office/officeart/2005/8/layout/radial3"/>
    <dgm:cxn modelId="{919625FB-7B12-4565-BBB3-CBD5D55EAC62}" type="presParOf" srcId="{1BBF86F9-9B9D-42F9-A2EE-F6FC93E3A4C6}" destId="{26EA008D-29BC-433E-86E3-0034A6C71C64}" srcOrd="0" destOrd="0" presId="urn:microsoft.com/office/officeart/2005/8/layout/radial3"/>
    <dgm:cxn modelId="{B642793F-1C15-43AF-80F0-44B9D623E845}" type="presParOf" srcId="{1BBF86F9-9B9D-42F9-A2EE-F6FC93E3A4C6}" destId="{E6C80538-09CD-4F50-AF14-D360AD12208D}" srcOrd="1" destOrd="0" presId="urn:microsoft.com/office/officeart/2005/8/layout/radial3"/>
    <dgm:cxn modelId="{B2BD2358-7205-4080-A403-3FE4DDF34094}" type="presParOf" srcId="{1BBF86F9-9B9D-42F9-A2EE-F6FC93E3A4C6}" destId="{C1B3438F-0AA3-4B9A-9564-15AA68A59E24}" srcOrd="2" destOrd="0" presId="urn:microsoft.com/office/officeart/2005/8/layout/radial3"/>
    <dgm:cxn modelId="{350644FB-C93B-46CB-8A44-8C9843E2C740}" type="presParOf" srcId="{1BBF86F9-9B9D-42F9-A2EE-F6FC93E3A4C6}" destId="{89B72DD0-0E3F-4E68-823C-4A57A503A537}" srcOrd="3" destOrd="0" presId="urn:microsoft.com/office/officeart/2005/8/layout/radial3"/>
    <dgm:cxn modelId="{953E5416-BA61-4C3D-B155-F059F490B4F6}" type="presParOf" srcId="{1BBF86F9-9B9D-42F9-A2EE-F6FC93E3A4C6}" destId="{3C5D06DC-EFDB-40E0-8FAB-E20A609EDAA4}"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9799096-2B71-4A0E-B4EF-9FA07ACBE8B6}"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949EB53F-B0C8-427D-9985-26F358A61340}">
      <dgm:prSet phldrT="[Text]"/>
      <dgm:spPr/>
      <dgm:t>
        <a:bodyPr/>
        <a:lstStyle/>
        <a:p>
          <a:r>
            <a:rPr lang="en-AU" smtClean="0">
              <a:latin typeface="Times New Roman" panose="02020603050405020304" pitchFamily="18" charset="0"/>
              <a:cs typeface="Times New Roman" panose="02020603050405020304" pitchFamily="18" charset="0"/>
            </a:rPr>
            <a:t>Quan hệ lợi ích giữa người sử dụng lao động và người lao động </a:t>
          </a:r>
          <a:endParaRPr lang="en-US">
            <a:latin typeface="Times New Roman" panose="02020603050405020304" pitchFamily="18" charset="0"/>
            <a:cs typeface="Times New Roman" panose="02020603050405020304" pitchFamily="18" charset="0"/>
          </a:endParaRPr>
        </a:p>
      </dgm:t>
    </dgm:pt>
    <dgm:pt modelId="{DCE0AC33-3657-41D7-AD99-FD0C11A0C4BB}" type="parTrans" cxnId="{45D1E612-E299-42D8-830A-56B8324C611F}">
      <dgm:prSet/>
      <dgm:spPr/>
      <dgm:t>
        <a:bodyPr/>
        <a:lstStyle/>
        <a:p>
          <a:endParaRPr lang="en-US">
            <a:latin typeface="Times New Roman" panose="02020603050405020304" pitchFamily="18" charset="0"/>
            <a:cs typeface="Times New Roman" panose="02020603050405020304" pitchFamily="18" charset="0"/>
          </a:endParaRPr>
        </a:p>
      </dgm:t>
    </dgm:pt>
    <dgm:pt modelId="{9C0CED6E-3A9A-4D7A-B671-A2051ED8273E}" type="sibTrans" cxnId="{45D1E612-E299-42D8-830A-56B8324C611F}">
      <dgm:prSet/>
      <dgm:spPr/>
      <dgm:t>
        <a:bodyPr/>
        <a:lstStyle/>
        <a:p>
          <a:endParaRPr lang="en-US">
            <a:latin typeface="Times New Roman" panose="02020603050405020304" pitchFamily="18" charset="0"/>
            <a:cs typeface="Times New Roman" panose="02020603050405020304" pitchFamily="18" charset="0"/>
          </a:endParaRPr>
        </a:p>
      </dgm:t>
    </dgm:pt>
    <dgm:pt modelId="{D43C8E8B-089E-44D5-BB76-A95F937144EC}">
      <dgm:prSet phldrT="[Text]"/>
      <dgm:spPr/>
      <dgm:t>
        <a:bodyPr/>
        <a:lstStyle/>
        <a:p>
          <a:r>
            <a:rPr lang="en-AU" smtClean="0">
              <a:latin typeface="Times New Roman" panose="02020603050405020304" pitchFamily="18" charset="0"/>
              <a:cs typeface="Times New Roman" panose="02020603050405020304" pitchFamily="18" charset="0"/>
            </a:rPr>
            <a:t>Quan hệ lợi ích giữa những người sử dụng lao động</a:t>
          </a:r>
          <a:endParaRPr lang="en-US">
            <a:latin typeface="Times New Roman" panose="02020603050405020304" pitchFamily="18" charset="0"/>
            <a:cs typeface="Times New Roman" panose="02020603050405020304" pitchFamily="18" charset="0"/>
          </a:endParaRPr>
        </a:p>
      </dgm:t>
    </dgm:pt>
    <dgm:pt modelId="{5446F68A-A97B-41DA-8CAE-4F6ED645F04D}" type="parTrans" cxnId="{9D329045-2631-49AB-ABA5-4983313D107F}">
      <dgm:prSet/>
      <dgm:spPr/>
      <dgm:t>
        <a:bodyPr/>
        <a:lstStyle/>
        <a:p>
          <a:endParaRPr lang="en-US">
            <a:latin typeface="Times New Roman" panose="02020603050405020304" pitchFamily="18" charset="0"/>
            <a:cs typeface="Times New Roman" panose="02020603050405020304" pitchFamily="18" charset="0"/>
          </a:endParaRPr>
        </a:p>
      </dgm:t>
    </dgm:pt>
    <dgm:pt modelId="{31805F20-F25B-44C3-8493-8656DCCBD451}" type="sibTrans" cxnId="{9D329045-2631-49AB-ABA5-4983313D107F}">
      <dgm:prSet/>
      <dgm:spPr/>
      <dgm:t>
        <a:bodyPr/>
        <a:lstStyle/>
        <a:p>
          <a:endParaRPr lang="en-US">
            <a:latin typeface="Times New Roman" panose="02020603050405020304" pitchFamily="18" charset="0"/>
            <a:cs typeface="Times New Roman" panose="02020603050405020304" pitchFamily="18" charset="0"/>
          </a:endParaRPr>
        </a:p>
      </dgm:t>
    </dgm:pt>
    <dgm:pt modelId="{ABADBA60-419F-459E-96A2-DAF625E6C2C5}">
      <dgm:prSet phldrT="[Text]"/>
      <dgm:spPr/>
      <dgm:t>
        <a:bodyPr/>
        <a:lstStyle/>
        <a:p>
          <a:r>
            <a:rPr lang="en-AU" smtClean="0">
              <a:latin typeface="Times New Roman" panose="02020603050405020304" pitchFamily="18" charset="0"/>
              <a:cs typeface="Times New Roman" panose="02020603050405020304" pitchFamily="18" charset="0"/>
            </a:rPr>
            <a:t>Quan hệ lợi ích giữa những người lao động</a:t>
          </a:r>
          <a:endParaRPr lang="en-US">
            <a:latin typeface="Times New Roman" panose="02020603050405020304" pitchFamily="18" charset="0"/>
            <a:cs typeface="Times New Roman" panose="02020603050405020304" pitchFamily="18" charset="0"/>
          </a:endParaRPr>
        </a:p>
      </dgm:t>
    </dgm:pt>
    <dgm:pt modelId="{D6B3D076-6286-4819-AD3A-5FA10683D468}" type="parTrans" cxnId="{86DE4F9D-7457-497D-A7A3-7AD2923C9A35}">
      <dgm:prSet/>
      <dgm:spPr/>
      <dgm:t>
        <a:bodyPr/>
        <a:lstStyle/>
        <a:p>
          <a:endParaRPr lang="en-US">
            <a:latin typeface="Times New Roman" panose="02020603050405020304" pitchFamily="18" charset="0"/>
            <a:cs typeface="Times New Roman" panose="02020603050405020304" pitchFamily="18" charset="0"/>
          </a:endParaRPr>
        </a:p>
      </dgm:t>
    </dgm:pt>
    <dgm:pt modelId="{54B3B8F4-BA3E-4A5A-83BE-70868327D0E6}" type="sibTrans" cxnId="{86DE4F9D-7457-497D-A7A3-7AD2923C9A35}">
      <dgm:prSet/>
      <dgm:spPr/>
      <dgm:t>
        <a:bodyPr/>
        <a:lstStyle/>
        <a:p>
          <a:endParaRPr lang="en-US">
            <a:latin typeface="Times New Roman" panose="02020603050405020304" pitchFamily="18" charset="0"/>
            <a:cs typeface="Times New Roman" panose="02020603050405020304" pitchFamily="18" charset="0"/>
          </a:endParaRPr>
        </a:p>
      </dgm:t>
    </dgm:pt>
    <dgm:pt modelId="{BF59B0FD-AC51-495D-AFBD-9929EA5AF30B}">
      <dgm:prSet phldrT="[Text]"/>
      <dgm:spPr/>
      <dgm:t>
        <a:bodyPr/>
        <a:lstStyle/>
        <a:p>
          <a:r>
            <a:rPr lang="en-AU" smtClean="0">
              <a:latin typeface="Times New Roman" panose="02020603050405020304" pitchFamily="18" charset="0"/>
              <a:cs typeface="Times New Roman" panose="02020603050405020304" pitchFamily="18" charset="0"/>
            </a:rPr>
            <a:t>Quan hệ giữa lợi ích cá nhân, lợi ích nhóm và lợi ích xã hội</a:t>
          </a:r>
          <a:endParaRPr lang="en-US">
            <a:latin typeface="Times New Roman" panose="02020603050405020304" pitchFamily="18" charset="0"/>
            <a:cs typeface="Times New Roman" panose="02020603050405020304" pitchFamily="18" charset="0"/>
          </a:endParaRPr>
        </a:p>
      </dgm:t>
    </dgm:pt>
    <dgm:pt modelId="{5CC35CAA-10ED-4A97-B20E-5D09275B2C88}" type="parTrans" cxnId="{5A711B6C-CDFD-4FB2-A093-805A8009EBA8}">
      <dgm:prSet/>
      <dgm:spPr/>
      <dgm:t>
        <a:bodyPr/>
        <a:lstStyle/>
        <a:p>
          <a:endParaRPr lang="en-US">
            <a:latin typeface="Times New Roman" panose="02020603050405020304" pitchFamily="18" charset="0"/>
            <a:cs typeface="Times New Roman" panose="02020603050405020304" pitchFamily="18" charset="0"/>
          </a:endParaRPr>
        </a:p>
      </dgm:t>
    </dgm:pt>
    <dgm:pt modelId="{1920F599-E9FE-4115-9460-115A942CA3C8}" type="sibTrans" cxnId="{5A711B6C-CDFD-4FB2-A093-805A8009EBA8}">
      <dgm:prSet/>
      <dgm:spPr/>
      <dgm:t>
        <a:bodyPr/>
        <a:lstStyle/>
        <a:p>
          <a:endParaRPr lang="en-US">
            <a:latin typeface="Times New Roman" panose="02020603050405020304" pitchFamily="18" charset="0"/>
            <a:cs typeface="Times New Roman" panose="02020603050405020304" pitchFamily="18" charset="0"/>
          </a:endParaRPr>
        </a:p>
      </dgm:t>
    </dgm:pt>
    <dgm:pt modelId="{BBC02188-DDC8-459B-8919-E0E88028D3CB}" type="pres">
      <dgm:prSet presAssocID="{D9799096-2B71-4A0E-B4EF-9FA07ACBE8B6}" presName="Name0" presStyleCnt="0">
        <dgm:presLayoutVars>
          <dgm:dir/>
          <dgm:resizeHandles val="exact"/>
        </dgm:presLayoutVars>
      </dgm:prSet>
      <dgm:spPr/>
      <dgm:t>
        <a:bodyPr/>
        <a:lstStyle/>
        <a:p>
          <a:endParaRPr lang="en-US"/>
        </a:p>
      </dgm:t>
    </dgm:pt>
    <dgm:pt modelId="{E048E0D7-0E5B-4AF5-BE4A-326EEE49A069}" type="pres">
      <dgm:prSet presAssocID="{949EB53F-B0C8-427D-9985-26F358A61340}" presName="Name5" presStyleLbl="vennNode1" presStyleIdx="0" presStyleCnt="4">
        <dgm:presLayoutVars>
          <dgm:bulletEnabled val="1"/>
        </dgm:presLayoutVars>
      </dgm:prSet>
      <dgm:spPr/>
      <dgm:t>
        <a:bodyPr/>
        <a:lstStyle/>
        <a:p>
          <a:endParaRPr lang="en-US"/>
        </a:p>
      </dgm:t>
    </dgm:pt>
    <dgm:pt modelId="{EA09E18A-F207-44D6-B5EA-B8E5AD32D064}" type="pres">
      <dgm:prSet presAssocID="{9C0CED6E-3A9A-4D7A-B671-A2051ED8273E}" presName="space" presStyleCnt="0"/>
      <dgm:spPr/>
    </dgm:pt>
    <dgm:pt modelId="{B366B2D7-4146-4AAB-A0CA-05F5AA52D94A}" type="pres">
      <dgm:prSet presAssocID="{D43C8E8B-089E-44D5-BB76-A95F937144EC}" presName="Name5" presStyleLbl="vennNode1" presStyleIdx="1" presStyleCnt="4">
        <dgm:presLayoutVars>
          <dgm:bulletEnabled val="1"/>
        </dgm:presLayoutVars>
      </dgm:prSet>
      <dgm:spPr/>
      <dgm:t>
        <a:bodyPr/>
        <a:lstStyle/>
        <a:p>
          <a:endParaRPr lang="en-US"/>
        </a:p>
      </dgm:t>
    </dgm:pt>
    <dgm:pt modelId="{C3735CCE-D5CC-4316-8F05-7B96DCFA2C54}" type="pres">
      <dgm:prSet presAssocID="{31805F20-F25B-44C3-8493-8656DCCBD451}" presName="space" presStyleCnt="0"/>
      <dgm:spPr/>
    </dgm:pt>
    <dgm:pt modelId="{D73BE9D4-B864-427E-BDCD-8B1EB3B26C72}" type="pres">
      <dgm:prSet presAssocID="{ABADBA60-419F-459E-96A2-DAF625E6C2C5}" presName="Name5" presStyleLbl="vennNode1" presStyleIdx="2" presStyleCnt="4">
        <dgm:presLayoutVars>
          <dgm:bulletEnabled val="1"/>
        </dgm:presLayoutVars>
      </dgm:prSet>
      <dgm:spPr/>
      <dgm:t>
        <a:bodyPr/>
        <a:lstStyle/>
        <a:p>
          <a:endParaRPr lang="en-US"/>
        </a:p>
      </dgm:t>
    </dgm:pt>
    <dgm:pt modelId="{AA50BCD8-646E-489B-BD50-C976BD4624FA}" type="pres">
      <dgm:prSet presAssocID="{54B3B8F4-BA3E-4A5A-83BE-70868327D0E6}" presName="space" presStyleCnt="0"/>
      <dgm:spPr/>
    </dgm:pt>
    <dgm:pt modelId="{717F9338-B704-4649-8127-33DD50C32F05}" type="pres">
      <dgm:prSet presAssocID="{BF59B0FD-AC51-495D-AFBD-9929EA5AF30B}" presName="Name5" presStyleLbl="vennNode1" presStyleIdx="3" presStyleCnt="4">
        <dgm:presLayoutVars>
          <dgm:bulletEnabled val="1"/>
        </dgm:presLayoutVars>
      </dgm:prSet>
      <dgm:spPr/>
      <dgm:t>
        <a:bodyPr/>
        <a:lstStyle/>
        <a:p>
          <a:endParaRPr lang="en-US"/>
        </a:p>
      </dgm:t>
    </dgm:pt>
  </dgm:ptLst>
  <dgm:cxnLst>
    <dgm:cxn modelId="{5A711B6C-CDFD-4FB2-A093-805A8009EBA8}" srcId="{D9799096-2B71-4A0E-B4EF-9FA07ACBE8B6}" destId="{BF59B0FD-AC51-495D-AFBD-9929EA5AF30B}" srcOrd="3" destOrd="0" parTransId="{5CC35CAA-10ED-4A97-B20E-5D09275B2C88}" sibTransId="{1920F599-E9FE-4115-9460-115A942CA3C8}"/>
    <dgm:cxn modelId="{1B3F7342-29D8-44FB-8D95-7E7CFB63DC0F}" type="presOf" srcId="{D9799096-2B71-4A0E-B4EF-9FA07ACBE8B6}" destId="{BBC02188-DDC8-459B-8919-E0E88028D3CB}" srcOrd="0" destOrd="0" presId="urn:microsoft.com/office/officeart/2005/8/layout/venn3"/>
    <dgm:cxn modelId="{D9A4C5C2-83AC-410E-A633-1501A161DCE9}" type="presOf" srcId="{D43C8E8B-089E-44D5-BB76-A95F937144EC}" destId="{B366B2D7-4146-4AAB-A0CA-05F5AA52D94A}" srcOrd="0" destOrd="0" presId="urn:microsoft.com/office/officeart/2005/8/layout/venn3"/>
    <dgm:cxn modelId="{45D1E612-E299-42D8-830A-56B8324C611F}" srcId="{D9799096-2B71-4A0E-B4EF-9FA07ACBE8B6}" destId="{949EB53F-B0C8-427D-9985-26F358A61340}" srcOrd="0" destOrd="0" parTransId="{DCE0AC33-3657-41D7-AD99-FD0C11A0C4BB}" sibTransId="{9C0CED6E-3A9A-4D7A-B671-A2051ED8273E}"/>
    <dgm:cxn modelId="{9D329045-2631-49AB-ABA5-4983313D107F}" srcId="{D9799096-2B71-4A0E-B4EF-9FA07ACBE8B6}" destId="{D43C8E8B-089E-44D5-BB76-A95F937144EC}" srcOrd="1" destOrd="0" parTransId="{5446F68A-A97B-41DA-8CAE-4F6ED645F04D}" sibTransId="{31805F20-F25B-44C3-8493-8656DCCBD451}"/>
    <dgm:cxn modelId="{86DE4F9D-7457-497D-A7A3-7AD2923C9A35}" srcId="{D9799096-2B71-4A0E-B4EF-9FA07ACBE8B6}" destId="{ABADBA60-419F-459E-96A2-DAF625E6C2C5}" srcOrd="2" destOrd="0" parTransId="{D6B3D076-6286-4819-AD3A-5FA10683D468}" sibTransId="{54B3B8F4-BA3E-4A5A-83BE-70868327D0E6}"/>
    <dgm:cxn modelId="{73C3EDAD-37E0-4946-86F3-B0896B19FE19}" type="presOf" srcId="{ABADBA60-419F-459E-96A2-DAF625E6C2C5}" destId="{D73BE9D4-B864-427E-BDCD-8B1EB3B26C72}" srcOrd="0" destOrd="0" presId="urn:microsoft.com/office/officeart/2005/8/layout/venn3"/>
    <dgm:cxn modelId="{CD76ADAB-B83B-4305-81E1-00049876FE33}" type="presOf" srcId="{BF59B0FD-AC51-495D-AFBD-9929EA5AF30B}" destId="{717F9338-B704-4649-8127-33DD50C32F05}" srcOrd="0" destOrd="0" presId="urn:microsoft.com/office/officeart/2005/8/layout/venn3"/>
    <dgm:cxn modelId="{1216A2F5-F3D9-4001-84A3-5DFA3B806F33}" type="presOf" srcId="{949EB53F-B0C8-427D-9985-26F358A61340}" destId="{E048E0D7-0E5B-4AF5-BE4A-326EEE49A069}" srcOrd="0" destOrd="0" presId="urn:microsoft.com/office/officeart/2005/8/layout/venn3"/>
    <dgm:cxn modelId="{97C04A2B-06DD-4AC5-84A0-7967E74623C3}" type="presParOf" srcId="{BBC02188-DDC8-459B-8919-E0E88028D3CB}" destId="{E048E0D7-0E5B-4AF5-BE4A-326EEE49A069}" srcOrd="0" destOrd="0" presId="urn:microsoft.com/office/officeart/2005/8/layout/venn3"/>
    <dgm:cxn modelId="{112581B4-EF07-439D-AEAF-23DE71084D8F}" type="presParOf" srcId="{BBC02188-DDC8-459B-8919-E0E88028D3CB}" destId="{EA09E18A-F207-44D6-B5EA-B8E5AD32D064}" srcOrd="1" destOrd="0" presId="urn:microsoft.com/office/officeart/2005/8/layout/venn3"/>
    <dgm:cxn modelId="{90DAC1F7-DA11-4B66-9DF9-A9F341E96024}" type="presParOf" srcId="{BBC02188-DDC8-459B-8919-E0E88028D3CB}" destId="{B366B2D7-4146-4AAB-A0CA-05F5AA52D94A}" srcOrd="2" destOrd="0" presId="urn:microsoft.com/office/officeart/2005/8/layout/venn3"/>
    <dgm:cxn modelId="{8DB406E5-4082-417F-A889-D2FE47C72142}" type="presParOf" srcId="{BBC02188-DDC8-459B-8919-E0E88028D3CB}" destId="{C3735CCE-D5CC-4316-8F05-7B96DCFA2C54}" srcOrd="3" destOrd="0" presId="urn:microsoft.com/office/officeart/2005/8/layout/venn3"/>
    <dgm:cxn modelId="{0AFD0D29-4743-4AB5-831C-DEBB300BF638}" type="presParOf" srcId="{BBC02188-DDC8-459B-8919-E0E88028D3CB}" destId="{D73BE9D4-B864-427E-BDCD-8B1EB3B26C72}" srcOrd="4" destOrd="0" presId="urn:microsoft.com/office/officeart/2005/8/layout/venn3"/>
    <dgm:cxn modelId="{83EE789B-BD42-46DC-8B41-1338B6BC47CA}" type="presParOf" srcId="{BBC02188-DDC8-459B-8919-E0E88028D3CB}" destId="{AA50BCD8-646E-489B-BD50-C976BD4624FA}" srcOrd="5" destOrd="0" presId="urn:microsoft.com/office/officeart/2005/8/layout/venn3"/>
    <dgm:cxn modelId="{EC901916-48C3-493B-A42F-509EFA2DAA1B}" type="presParOf" srcId="{BBC02188-DDC8-459B-8919-E0E88028D3CB}" destId="{717F9338-B704-4649-8127-33DD50C32F05}" srcOrd="6"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0426079-9787-4749-AAD9-F03FD8FA8A97}" type="doc">
      <dgm:prSet loTypeId="urn:microsoft.com/office/officeart/2005/8/layout/matrix3" loCatId="matrix" qsTypeId="urn:microsoft.com/office/officeart/2005/8/quickstyle/3d4" qsCatId="3D" csTypeId="urn:microsoft.com/office/officeart/2005/8/colors/accent3_1" csCatId="accent3" phldr="1"/>
      <dgm:spPr/>
      <dgm:t>
        <a:bodyPr/>
        <a:lstStyle/>
        <a:p>
          <a:endParaRPr lang="en-US"/>
        </a:p>
      </dgm:t>
    </dgm:pt>
    <dgm:pt modelId="{BBDDDB64-712D-47B9-A860-F429A912F166}">
      <dgm:prSet phldrT="[Text]"/>
      <dgm:spPr/>
      <dgm:t>
        <a:bodyPr/>
        <a:lstStyle/>
        <a:p>
          <a:r>
            <a:rPr lang="en-AU" smtClean="0">
              <a:latin typeface="Times New Roman" panose="02020603050405020304" pitchFamily="18" charset="0"/>
              <a:cs typeface="Times New Roman" panose="02020603050405020304" pitchFamily="18" charset="0"/>
            </a:rPr>
            <a:t>Môi trường chính trị ổn định</a:t>
          </a:r>
          <a:endParaRPr lang="en-US">
            <a:latin typeface="Times New Roman" panose="02020603050405020304" pitchFamily="18" charset="0"/>
            <a:cs typeface="Times New Roman" panose="02020603050405020304" pitchFamily="18" charset="0"/>
          </a:endParaRPr>
        </a:p>
      </dgm:t>
    </dgm:pt>
    <dgm:pt modelId="{3759ADE9-85FA-41C1-A8BE-F63E83491A1A}" type="parTrans" cxnId="{75AC1768-9872-434F-9893-217DDBCD8313}">
      <dgm:prSet/>
      <dgm:spPr/>
      <dgm:t>
        <a:bodyPr/>
        <a:lstStyle/>
        <a:p>
          <a:endParaRPr lang="en-US">
            <a:latin typeface="Times New Roman" panose="02020603050405020304" pitchFamily="18" charset="0"/>
            <a:cs typeface="Times New Roman" panose="02020603050405020304" pitchFamily="18" charset="0"/>
          </a:endParaRPr>
        </a:p>
      </dgm:t>
    </dgm:pt>
    <dgm:pt modelId="{F0172D0B-6C28-4191-9EC1-18207210830D}" type="sibTrans" cxnId="{75AC1768-9872-434F-9893-217DDBCD8313}">
      <dgm:prSet/>
      <dgm:spPr/>
      <dgm:t>
        <a:bodyPr/>
        <a:lstStyle/>
        <a:p>
          <a:endParaRPr lang="en-US">
            <a:latin typeface="Times New Roman" panose="02020603050405020304" pitchFamily="18" charset="0"/>
            <a:cs typeface="Times New Roman" panose="02020603050405020304" pitchFamily="18" charset="0"/>
          </a:endParaRPr>
        </a:p>
      </dgm:t>
    </dgm:pt>
    <dgm:pt modelId="{232D9763-F4DE-478A-B281-D9AEFD56DC52}">
      <dgm:prSet phldrT="[Text]"/>
      <dgm:spPr/>
      <dgm:t>
        <a:bodyPr/>
        <a:lstStyle/>
        <a:p>
          <a:r>
            <a:rPr lang="en-AU" smtClean="0">
              <a:latin typeface="Times New Roman" panose="02020603050405020304" pitchFamily="18" charset="0"/>
              <a:cs typeface="Times New Roman" panose="02020603050405020304" pitchFamily="18" charset="0"/>
            </a:rPr>
            <a:t>Môi trường pháp luật thông thoáng</a:t>
          </a:r>
          <a:endParaRPr lang="en-US">
            <a:latin typeface="Times New Roman" panose="02020603050405020304" pitchFamily="18" charset="0"/>
            <a:cs typeface="Times New Roman" panose="02020603050405020304" pitchFamily="18" charset="0"/>
          </a:endParaRPr>
        </a:p>
      </dgm:t>
    </dgm:pt>
    <dgm:pt modelId="{D0AEF005-138C-4F33-8EFE-B94E35124429}" type="parTrans" cxnId="{AD63955A-264E-4535-A655-D8914D60A28F}">
      <dgm:prSet/>
      <dgm:spPr/>
      <dgm:t>
        <a:bodyPr/>
        <a:lstStyle/>
        <a:p>
          <a:endParaRPr lang="en-US">
            <a:latin typeface="Times New Roman" panose="02020603050405020304" pitchFamily="18" charset="0"/>
            <a:cs typeface="Times New Roman" panose="02020603050405020304" pitchFamily="18" charset="0"/>
          </a:endParaRPr>
        </a:p>
      </dgm:t>
    </dgm:pt>
    <dgm:pt modelId="{1A3517BA-ED6F-48B4-A1F1-A1806BA1A668}" type="sibTrans" cxnId="{AD63955A-264E-4535-A655-D8914D60A28F}">
      <dgm:prSet/>
      <dgm:spPr/>
      <dgm:t>
        <a:bodyPr/>
        <a:lstStyle/>
        <a:p>
          <a:endParaRPr lang="en-US">
            <a:latin typeface="Times New Roman" panose="02020603050405020304" pitchFamily="18" charset="0"/>
            <a:cs typeface="Times New Roman" panose="02020603050405020304" pitchFamily="18" charset="0"/>
          </a:endParaRPr>
        </a:p>
      </dgm:t>
    </dgm:pt>
    <dgm:pt modelId="{0C049CC8-DEEE-494D-AF14-E600DD885448}">
      <dgm:prSet phldrT="[Text]"/>
      <dgm:spPr/>
      <dgm:t>
        <a:bodyPr/>
        <a:lstStyle/>
        <a:p>
          <a:r>
            <a:rPr lang="en-AU" smtClean="0">
              <a:latin typeface="Times New Roman" panose="02020603050405020304" pitchFamily="18" charset="0"/>
              <a:cs typeface="Times New Roman" panose="02020603050405020304" pitchFamily="18" charset="0"/>
            </a:rPr>
            <a:t>Đảm bảo kết cấu hạ tầng và môi trường vĩ mô về kinh tế</a:t>
          </a:r>
          <a:endParaRPr lang="en-US">
            <a:latin typeface="Times New Roman" panose="02020603050405020304" pitchFamily="18" charset="0"/>
            <a:cs typeface="Times New Roman" panose="02020603050405020304" pitchFamily="18" charset="0"/>
          </a:endParaRPr>
        </a:p>
      </dgm:t>
    </dgm:pt>
    <dgm:pt modelId="{8F494CF0-847C-49B3-AB6A-C4D4B31515D2}" type="parTrans" cxnId="{A5DC8167-BADD-4D24-A0E5-29C6444E1B73}">
      <dgm:prSet/>
      <dgm:spPr/>
      <dgm:t>
        <a:bodyPr/>
        <a:lstStyle/>
        <a:p>
          <a:endParaRPr lang="en-US">
            <a:latin typeface="Times New Roman" panose="02020603050405020304" pitchFamily="18" charset="0"/>
            <a:cs typeface="Times New Roman" panose="02020603050405020304" pitchFamily="18" charset="0"/>
          </a:endParaRPr>
        </a:p>
      </dgm:t>
    </dgm:pt>
    <dgm:pt modelId="{6C0B527F-5BC1-4A83-8072-0F039582CCA4}" type="sibTrans" cxnId="{A5DC8167-BADD-4D24-A0E5-29C6444E1B73}">
      <dgm:prSet/>
      <dgm:spPr/>
      <dgm:t>
        <a:bodyPr/>
        <a:lstStyle/>
        <a:p>
          <a:endParaRPr lang="en-US">
            <a:latin typeface="Times New Roman" panose="02020603050405020304" pitchFamily="18" charset="0"/>
            <a:cs typeface="Times New Roman" panose="02020603050405020304" pitchFamily="18" charset="0"/>
          </a:endParaRPr>
        </a:p>
      </dgm:t>
    </dgm:pt>
    <dgm:pt modelId="{7284B79A-E67C-4EB2-B000-8C424D53854F}">
      <dgm:prSet phldrT="[Text]"/>
      <dgm:spPr/>
      <dgm:t>
        <a:bodyPr/>
        <a:lstStyle/>
        <a:p>
          <a:r>
            <a:rPr lang="en-AU" smtClean="0">
              <a:latin typeface="Times New Roman" panose="02020603050405020304" pitchFamily="18" charset="0"/>
              <a:cs typeface="Times New Roman" panose="02020603050405020304" pitchFamily="18" charset="0"/>
            </a:rPr>
            <a:t>Môi trường văn hóa phù hợp</a:t>
          </a:r>
          <a:endParaRPr lang="en-US">
            <a:latin typeface="Times New Roman" panose="02020603050405020304" pitchFamily="18" charset="0"/>
            <a:cs typeface="Times New Roman" panose="02020603050405020304" pitchFamily="18" charset="0"/>
          </a:endParaRPr>
        </a:p>
      </dgm:t>
    </dgm:pt>
    <dgm:pt modelId="{E44F11C8-005F-42C6-8740-B5533B1C320B}" type="parTrans" cxnId="{B2A55642-66E0-4ED6-9CB4-71866344C37A}">
      <dgm:prSet/>
      <dgm:spPr/>
      <dgm:t>
        <a:bodyPr/>
        <a:lstStyle/>
        <a:p>
          <a:endParaRPr lang="en-US">
            <a:latin typeface="Times New Roman" panose="02020603050405020304" pitchFamily="18" charset="0"/>
            <a:cs typeface="Times New Roman" panose="02020603050405020304" pitchFamily="18" charset="0"/>
          </a:endParaRPr>
        </a:p>
      </dgm:t>
    </dgm:pt>
    <dgm:pt modelId="{4EFE1F64-D435-483A-A8FD-213DD1ABF57D}" type="sibTrans" cxnId="{B2A55642-66E0-4ED6-9CB4-71866344C37A}">
      <dgm:prSet/>
      <dgm:spPr/>
      <dgm:t>
        <a:bodyPr/>
        <a:lstStyle/>
        <a:p>
          <a:endParaRPr lang="en-US">
            <a:latin typeface="Times New Roman" panose="02020603050405020304" pitchFamily="18" charset="0"/>
            <a:cs typeface="Times New Roman" panose="02020603050405020304" pitchFamily="18" charset="0"/>
          </a:endParaRPr>
        </a:p>
      </dgm:t>
    </dgm:pt>
    <dgm:pt modelId="{855395BA-3ED3-4EB7-BBCB-24565024C15A}" type="pres">
      <dgm:prSet presAssocID="{20426079-9787-4749-AAD9-F03FD8FA8A97}" presName="matrix" presStyleCnt="0">
        <dgm:presLayoutVars>
          <dgm:chMax val="1"/>
          <dgm:dir/>
          <dgm:resizeHandles val="exact"/>
        </dgm:presLayoutVars>
      </dgm:prSet>
      <dgm:spPr/>
      <dgm:t>
        <a:bodyPr/>
        <a:lstStyle/>
        <a:p>
          <a:endParaRPr lang="en-US"/>
        </a:p>
      </dgm:t>
    </dgm:pt>
    <dgm:pt modelId="{F58F796E-6CD2-47CC-929E-DF9AC24C31FE}" type="pres">
      <dgm:prSet presAssocID="{20426079-9787-4749-AAD9-F03FD8FA8A97}" presName="diamond" presStyleLbl="bgShp" presStyleIdx="0" presStyleCnt="1"/>
      <dgm:spPr/>
    </dgm:pt>
    <dgm:pt modelId="{7C07B98D-8747-4F16-AC3A-7B174C27A1A1}" type="pres">
      <dgm:prSet presAssocID="{20426079-9787-4749-AAD9-F03FD8FA8A97}" presName="quad1" presStyleLbl="node1" presStyleIdx="0" presStyleCnt="4">
        <dgm:presLayoutVars>
          <dgm:chMax val="0"/>
          <dgm:chPref val="0"/>
          <dgm:bulletEnabled val="1"/>
        </dgm:presLayoutVars>
      </dgm:prSet>
      <dgm:spPr/>
      <dgm:t>
        <a:bodyPr/>
        <a:lstStyle/>
        <a:p>
          <a:endParaRPr lang="en-US"/>
        </a:p>
      </dgm:t>
    </dgm:pt>
    <dgm:pt modelId="{4ECB255B-A8A5-4000-ACA8-D02C1052FD3C}" type="pres">
      <dgm:prSet presAssocID="{20426079-9787-4749-AAD9-F03FD8FA8A97}" presName="quad2" presStyleLbl="node1" presStyleIdx="1" presStyleCnt="4">
        <dgm:presLayoutVars>
          <dgm:chMax val="0"/>
          <dgm:chPref val="0"/>
          <dgm:bulletEnabled val="1"/>
        </dgm:presLayoutVars>
      </dgm:prSet>
      <dgm:spPr/>
      <dgm:t>
        <a:bodyPr/>
        <a:lstStyle/>
        <a:p>
          <a:endParaRPr lang="en-US"/>
        </a:p>
      </dgm:t>
    </dgm:pt>
    <dgm:pt modelId="{933408F9-3BEB-4C24-8C4A-0CBF6D7BB894}" type="pres">
      <dgm:prSet presAssocID="{20426079-9787-4749-AAD9-F03FD8FA8A97}" presName="quad3" presStyleLbl="node1" presStyleIdx="2" presStyleCnt="4">
        <dgm:presLayoutVars>
          <dgm:chMax val="0"/>
          <dgm:chPref val="0"/>
          <dgm:bulletEnabled val="1"/>
        </dgm:presLayoutVars>
      </dgm:prSet>
      <dgm:spPr/>
      <dgm:t>
        <a:bodyPr/>
        <a:lstStyle/>
        <a:p>
          <a:endParaRPr lang="en-US"/>
        </a:p>
      </dgm:t>
    </dgm:pt>
    <dgm:pt modelId="{7D95A9E0-99A6-495E-BC38-9520E6014429}" type="pres">
      <dgm:prSet presAssocID="{20426079-9787-4749-AAD9-F03FD8FA8A97}" presName="quad4" presStyleLbl="node1" presStyleIdx="3" presStyleCnt="4">
        <dgm:presLayoutVars>
          <dgm:chMax val="0"/>
          <dgm:chPref val="0"/>
          <dgm:bulletEnabled val="1"/>
        </dgm:presLayoutVars>
      </dgm:prSet>
      <dgm:spPr/>
      <dgm:t>
        <a:bodyPr/>
        <a:lstStyle/>
        <a:p>
          <a:endParaRPr lang="en-US"/>
        </a:p>
      </dgm:t>
    </dgm:pt>
  </dgm:ptLst>
  <dgm:cxnLst>
    <dgm:cxn modelId="{AD63955A-264E-4535-A655-D8914D60A28F}" srcId="{20426079-9787-4749-AAD9-F03FD8FA8A97}" destId="{232D9763-F4DE-478A-B281-D9AEFD56DC52}" srcOrd="1" destOrd="0" parTransId="{D0AEF005-138C-4F33-8EFE-B94E35124429}" sibTransId="{1A3517BA-ED6F-48B4-A1F1-A1806BA1A668}"/>
    <dgm:cxn modelId="{F8EBE2F9-7B0F-475A-95E4-F1EDABE8ECBE}" type="presOf" srcId="{0C049CC8-DEEE-494D-AF14-E600DD885448}" destId="{933408F9-3BEB-4C24-8C4A-0CBF6D7BB894}" srcOrd="0" destOrd="0" presId="urn:microsoft.com/office/officeart/2005/8/layout/matrix3"/>
    <dgm:cxn modelId="{B2A55642-66E0-4ED6-9CB4-71866344C37A}" srcId="{20426079-9787-4749-AAD9-F03FD8FA8A97}" destId="{7284B79A-E67C-4EB2-B000-8C424D53854F}" srcOrd="3" destOrd="0" parTransId="{E44F11C8-005F-42C6-8740-B5533B1C320B}" sibTransId="{4EFE1F64-D435-483A-A8FD-213DD1ABF57D}"/>
    <dgm:cxn modelId="{E577EC13-2594-489A-82B5-C550FC1257B5}" type="presOf" srcId="{BBDDDB64-712D-47B9-A860-F429A912F166}" destId="{7C07B98D-8747-4F16-AC3A-7B174C27A1A1}" srcOrd="0" destOrd="0" presId="urn:microsoft.com/office/officeart/2005/8/layout/matrix3"/>
    <dgm:cxn modelId="{75AC1768-9872-434F-9893-217DDBCD8313}" srcId="{20426079-9787-4749-AAD9-F03FD8FA8A97}" destId="{BBDDDB64-712D-47B9-A860-F429A912F166}" srcOrd="0" destOrd="0" parTransId="{3759ADE9-85FA-41C1-A8BE-F63E83491A1A}" sibTransId="{F0172D0B-6C28-4191-9EC1-18207210830D}"/>
    <dgm:cxn modelId="{1B2F0EAB-2005-445F-B13E-9501A1AF06B8}" type="presOf" srcId="{7284B79A-E67C-4EB2-B000-8C424D53854F}" destId="{7D95A9E0-99A6-495E-BC38-9520E6014429}" srcOrd="0" destOrd="0" presId="urn:microsoft.com/office/officeart/2005/8/layout/matrix3"/>
    <dgm:cxn modelId="{9826B598-8079-403F-B550-CBE4383AB453}" type="presOf" srcId="{20426079-9787-4749-AAD9-F03FD8FA8A97}" destId="{855395BA-3ED3-4EB7-BBCB-24565024C15A}" srcOrd="0" destOrd="0" presId="urn:microsoft.com/office/officeart/2005/8/layout/matrix3"/>
    <dgm:cxn modelId="{A5DC8167-BADD-4D24-A0E5-29C6444E1B73}" srcId="{20426079-9787-4749-AAD9-F03FD8FA8A97}" destId="{0C049CC8-DEEE-494D-AF14-E600DD885448}" srcOrd="2" destOrd="0" parTransId="{8F494CF0-847C-49B3-AB6A-C4D4B31515D2}" sibTransId="{6C0B527F-5BC1-4A83-8072-0F039582CCA4}"/>
    <dgm:cxn modelId="{63C7571F-C10F-4545-BE28-6DC015E0B91A}" type="presOf" srcId="{232D9763-F4DE-478A-B281-D9AEFD56DC52}" destId="{4ECB255B-A8A5-4000-ACA8-D02C1052FD3C}" srcOrd="0" destOrd="0" presId="urn:microsoft.com/office/officeart/2005/8/layout/matrix3"/>
    <dgm:cxn modelId="{C0ED3137-5F8E-4903-9280-63AEA704CEB0}" type="presParOf" srcId="{855395BA-3ED3-4EB7-BBCB-24565024C15A}" destId="{F58F796E-6CD2-47CC-929E-DF9AC24C31FE}" srcOrd="0" destOrd="0" presId="urn:microsoft.com/office/officeart/2005/8/layout/matrix3"/>
    <dgm:cxn modelId="{95997F29-196C-4FDB-9E5C-7328E6607AE2}" type="presParOf" srcId="{855395BA-3ED3-4EB7-BBCB-24565024C15A}" destId="{7C07B98D-8747-4F16-AC3A-7B174C27A1A1}" srcOrd="1" destOrd="0" presId="urn:microsoft.com/office/officeart/2005/8/layout/matrix3"/>
    <dgm:cxn modelId="{E648A615-6DD1-4B89-BE67-9235A9772608}" type="presParOf" srcId="{855395BA-3ED3-4EB7-BBCB-24565024C15A}" destId="{4ECB255B-A8A5-4000-ACA8-D02C1052FD3C}" srcOrd="2" destOrd="0" presId="urn:microsoft.com/office/officeart/2005/8/layout/matrix3"/>
    <dgm:cxn modelId="{B6B2F8B0-9D9F-451F-865D-23BFF2B18938}" type="presParOf" srcId="{855395BA-3ED3-4EB7-BBCB-24565024C15A}" destId="{933408F9-3BEB-4C24-8C4A-0CBF6D7BB894}" srcOrd="3" destOrd="0" presId="urn:microsoft.com/office/officeart/2005/8/layout/matrix3"/>
    <dgm:cxn modelId="{1970B86D-B4BC-4F0A-B340-D3AB89AA15E3}" type="presParOf" srcId="{855395BA-3ED3-4EB7-BBCB-24565024C15A}" destId="{7D95A9E0-99A6-495E-BC38-9520E6014429}"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81012FA-9651-4862-933A-F98090D82AFB}" type="doc">
      <dgm:prSet loTypeId="urn:microsoft.com/office/officeart/2008/layout/VerticalCurvedList" loCatId="list" qsTypeId="urn:microsoft.com/office/officeart/2005/8/quickstyle/3d4" qsCatId="3D" csTypeId="urn:microsoft.com/office/officeart/2005/8/colors/accent1_1" csCatId="accent1" phldr="1"/>
      <dgm:spPr/>
      <dgm:t>
        <a:bodyPr/>
        <a:lstStyle/>
        <a:p>
          <a:endParaRPr lang="en-US"/>
        </a:p>
      </dgm:t>
    </dgm:pt>
    <dgm:pt modelId="{6D09348C-29EF-4F98-A704-F5B1828AF4CD}">
      <dgm:prSet phldrT="[Text]" custT="1"/>
      <dgm:spPr/>
      <dgm:t>
        <a:bodyPr/>
        <a:lstStyle/>
        <a:p>
          <a:r>
            <a:rPr lang="en-AU" sz="1600" smtClean="0">
              <a:latin typeface="Times New Roman" panose="02020603050405020304" pitchFamily="18" charset="0"/>
              <a:cs typeface="Times New Roman" panose="02020603050405020304" pitchFamily="18" charset="0"/>
            </a:rPr>
            <a:t>Nhà nước chỉ tham gia hoạt động vào lĩnh vực mà thị trường không hiệu quả.</a:t>
          </a:r>
          <a:endParaRPr lang="en-US" sz="1600">
            <a:latin typeface="Times New Roman" panose="02020603050405020304" pitchFamily="18" charset="0"/>
            <a:cs typeface="Times New Roman" panose="02020603050405020304" pitchFamily="18" charset="0"/>
          </a:endParaRPr>
        </a:p>
      </dgm:t>
    </dgm:pt>
    <dgm:pt modelId="{B1A33A4D-97E9-410A-B75F-CA91D481D2B4}" type="parTrans" cxnId="{917AB7D7-3058-4A0F-AC8A-868D0D08127A}">
      <dgm:prSet/>
      <dgm:spPr/>
      <dgm:t>
        <a:bodyPr/>
        <a:lstStyle/>
        <a:p>
          <a:endParaRPr lang="en-US" sz="1600">
            <a:latin typeface="Times New Roman" panose="02020603050405020304" pitchFamily="18" charset="0"/>
            <a:cs typeface="Times New Roman" panose="02020603050405020304" pitchFamily="18" charset="0"/>
          </a:endParaRPr>
        </a:p>
      </dgm:t>
    </dgm:pt>
    <dgm:pt modelId="{5FD06934-32EF-4E8A-A14E-71A559A52DA2}" type="sibTrans" cxnId="{917AB7D7-3058-4A0F-AC8A-868D0D08127A}">
      <dgm:prSet/>
      <dgm:spPr/>
      <dgm:t>
        <a:bodyPr/>
        <a:lstStyle/>
        <a:p>
          <a:endParaRPr lang="en-US" sz="1600">
            <a:latin typeface="Times New Roman" panose="02020603050405020304" pitchFamily="18" charset="0"/>
            <a:cs typeface="Times New Roman" panose="02020603050405020304" pitchFamily="18" charset="0"/>
          </a:endParaRPr>
        </a:p>
      </dgm:t>
    </dgm:pt>
    <dgm:pt modelId="{82BE5C28-B580-4CF6-BE14-68362E3C6131}">
      <dgm:prSet phldrT="[Text]" custT="1"/>
      <dgm:spPr/>
      <dgm:t>
        <a:bodyPr/>
        <a:lstStyle/>
        <a:p>
          <a:r>
            <a:rPr lang="en-AU" sz="1600" smtClean="0">
              <a:latin typeface="Times New Roman" panose="02020603050405020304" pitchFamily="18" charset="0"/>
              <a:cs typeface="Times New Roman" panose="02020603050405020304" pitchFamily="18" charset="0"/>
            </a:rPr>
            <a:t>Phát huy tối ưu vai trò của các chủ thể kinh tế</a:t>
          </a:r>
          <a:endParaRPr lang="en-US" sz="1600">
            <a:latin typeface="Times New Roman" panose="02020603050405020304" pitchFamily="18" charset="0"/>
            <a:cs typeface="Times New Roman" panose="02020603050405020304" pitchFamily="18" charset="0"/>
          </a:endParaRPr>
        </a:p>
      </dgm:t>
    </dgm:pt>
    <dgm:pt modelId="{36AB3DD9-7D32-4F42-8474-090CD4249554}" type="parTrans" cxnId="{26D7359E-BE74-4BA8-8645-9888BECA5932}">
      <dgm:prSet/>
      <dgm:spPr/>
      <dgm:t>
        <a:bodyPr/>
        <a:lstStyle/>
        <a:p>
          <a:endParaRPr lang="en-US" sz="1600">
            <a:latin typeface="Times New Roman" panose="02020603050405020304" pitchFamily="18" charset="0"/>
            <a:cs typeface="Times New Roman" panose="02020603050405020304" pitchFamily="18" charset="0"/>
          </a:endParaRPr>
        </a:p>
      </dgm:t>
    </dgm:pt>
    <dgm:pt modelId="{C79900F8-C24E-43A2-A7F5-A13A227A4DCF}" type="sibTrans" cxnId="{26D7359E-BE74-4BA8-8645-9888BECA5932}">
      <dgm:prSet/>
      <dgm:spPr/>
      <dgm:t>
        <a:bodyPr/>
        <a:lstStyle/>
        <a:p>
          <a:endParaRPr lang="en-US" sz="1600">
            <a:latin typeface="Times New Roman" panose="02020603050405020304" pitchFamily="18" charset="0"/>
            <a:cs typeface="Times New Roman" panose="02020603050405020304" pitchFamily="18" charset="0"/>
          </a:endParaRPr>
        </a:p>
      </dgm:t>
    </dgm:pt>
    <dgm:pt modelId="{062E9F72-39E9-461C-80E1-74F895428581}">
      <dgm:prSet phldrT="[Text]" custT="1"/>
      <dgm:spPr/>
      <dgm:t>
        <a:bodyPr/>
        <a:lstStyle/>
        <a:p>
          <a:r>
            <a:rPr lang="en-AU" sz="1600" smtClean="0">
              <a:latin typeface="Times New Roman" panose="02020603050405020304" pitchFamily="18" charset="0"/>
              <a:cs typeface="Times New Roman" panose="02020603050405020304" pitchFamily="18" charset="0"/>
            </a:rPr>
            <a:t>Công khai, minh bạch các hoạt động của nhà nước…</a:t>
          </a:r>
          <a:endParaRPr lang="en-US" sz="1600">
            <a:latin typeface="Times New Roman" panose="02020603050405020304" pitchFamily="18" charset="0"/>
            <a:cs typeface="Times New Roman" panose="02020603050405020304" pitchFamily="18" charset="0"/>
          </a:endParaRPr>
        </a:p>
      </dgm:t>
    </dgm:pt>
    <dgm:pt modelId="{3211ED50-9A4B-4C5E-B085-8C184136660E}" type="parTrans" cxnId="{5B5A23B6-F53E-4D28-BBEA-3AD44DCEC7D4}">
      <dgm:prSet/>
      <dgm:spPr/>
      <dgm:t>
        <a:bodyPr/>
        <a:lstStyle/>
        <a:p>
          <a:endParaRPr lang="en-US" sz="1600">
            <a:latin typeface="Times New Roman" panose="02020603050405020304" pitchFamily="18" charset="0"/>
            <a:cs typeface="Times New Roman" panose="02020603050405020304" pitchFamily="18" charset="0"/>
          </a:endParaRPr>
        </a:p>
      </dgm:t>
    </dgm:pt>
    <dgm:pt modelId="{BB51FC71-FFA6-447A-AD7A-BDCCF303E8B8}" type="sibTrans" cxnId="{5B5A23B6-F53E-4D28-BBEA-3AD44DCEC7D4}">
      <dgm:prSet/>
      <dgm:spPr/>
      <dgm:t>
        <a:bodyPr/>
        <a:lstStyle/>
        <a:p>
          <a:endParaRPr lang="en-US" sz="1600">
            <a:latin typeface="Times New Roman" panose="02020603050405020304" pitchFamily="18" charset="0"/>
            <a:cs typeface="Times New Roman" panose="02020603050405020304" pitchFamily="18" charset="0"/>
          </a:endParaRPr>
        </a:p>
      </dgm:t>
    </dgm:pt>
    <dgm:pt modelId="{E065CF85-3466-4936-BE32-6AEB055F8B98}" type="pres">
      <dgm:prSet presAssocID="{681012FA-9651-4862-933A-F98090D82AFB}" presName="Name0" presStyleCnt="0">
        <dgm:presLayoutVars>
          <dgm:chMax val="7"/>
          <dgm:chPref val="7"/>
          <dgm:dir/>
        </dgm:presLayoutVars>
      </dgm:prSet>
      <dgm:spPr/>
      <dgm:t>
        <a:bodyPr/>
        <a:lstStyle/>
        <a:p>
          <a:endParaRPr lang="en-US"/>
        </a:p>
      </dgm:t>
    </dgm:pt>
    <dgm:pt modelId="{FB88DD26-F16B-45D7-939F-443E09D98209}" type="pres">
      <dgm:prSet presAssocID="{681012FA-9651-4862-933A-F98090D82AFB}" presName="Name1" presStyleCnt="0"/>
      <dgm:spPr/>
    </dgm:pt>
    <dgm:pt modelId="{A6AB4929-A9DA-4217-93AE-DF94DFECDB60}" type="pres">
      <dgm:prSet presAssocID="{681012FA-9651-4862-933A-F98090D82AFB}" presName="cycle" presStyleCnt="0"/>
      <dgm:spPr/>
    </dgm:pt>
    <dgm:pt modelId="{D63E115C-FDB7-4ED6-8C0C-7E2E2C16A946}" type="pres">
      <dgm:prSet presAssocID="{681012FA-9651-4862-933A-F98090D82AFB}" presName="srcNode" presStyleLbl="node1" presStyleIdx="0" presStyleCnt="3"/>
      <dgm:spPr/>
    </dgm:pt>
    <dgm:pt modelId="{19DA18E2-5D04-4656-846C-93108A5745D6}" type="pres">
      <dgm:prSet presAssocID="{681012FA-9651-4862-933A-F98090D82AFB}" presName="conn" presStyleLbl="parChTrans1D2" presStyleIdx="0" presStyleCnt="1"/>
      <dgm:spPr/>
      <dgm:t>
        <a:bodyPr/>
        <a:lstStyle/>
        <a:p>
          <a:endParaRPr lang="en-US"/>
        </a:p>
      </dgm:t>
    </dgm:pt>
    <dgm:pt modelId="{BF872D04-815E-4C34-AE50-FBBA37AEBE83}" type="pres">
      <dgm:prSet presAssocID="{681012FA-9651-4862-933A-F98090D82AFB}" presName="extraNode" presStyleLbl="node1" presStyleIdx="0" presStyleCnt="3"/>
      <dgm:spPr/>
    </dgm:pt>
    <dgm:pt modelId="{2A502736-351E-4F1E-BF1F-12F19EEBEB17}" type="pres">
      <dgm:prSet presAssocID="{681012FA-9651-4862-933A-F98090D82AFB}" presName="dstNode" presStyleLbl="node1" presStyleIdx="0" presStyleCnt="3"/>
      <dgm:spPr/>
    </dgm:pt>
    <dgm:pt modelId="{017FFE1C-2055-49ED-9884-4B8D88FD77FA}" type="pres">
      <dgm:prSet presAssocID="{6D09348C-29EF-4F98-A704-F5B1828AF4CD}" presName="text_1" presStyleLbl="node1" presStyleIdx="0" presStyleCnt="3">
        <dgm:presLayoutVars>
          <dgm:bulletEnabled val="1"/>
        </dgm:presLayoutVars>
      </dgm:prSet>
      <dgm:spPr/>
      <dgm:t>
        <a:bodyPr/>
        <a:lstStyle/>
        <a:p>
          <a:endParaRPr lang="en-US"/>
        </a:p>
      </dgm:t>
    </dgm:pt>
    <dgm:pt modelId="{2856DB9E-D37A-4E1C-BA42-880C9ECD8DC1}" type="pres">
      <dgm:prSet presAssocID="{6D09348C-29EF-4F98-A704-F5B1828AF4CD}" presName="accent_1" presStyleCnt="0"/>
      <dgm:spPr/>
    </dgm:pt>
    <dgm:pt modelId="{4091A18D-A5B1-4777-BAE8-40267FFAD08D}" type="pres">
      <dgm:prSet presAssocID="{6D09348C-29EF-4F98-A704-F5B1828AF4CD}" presName="accentRepeatNode" presStyleLbl="solidFgAcc1" presStyleIdx="0" presStyleCnt="3"/>
      <dgm:spPr/>
    </dgm:pt>
    <dgm:pt modelId="{1CCE71FE-2264-456B-9681-44F653E13903}" type="pres">
      <dgm:prSet presAssocID="{82BE5C28-B580-4CF6-BE14-68362E3C6131}" presName="text_2" presStyleLbl="node1" presStyleIdx="1" presStyleCnt="3">
        <dgm:presLayoutVars>
          <dgm:bulletEnabled val="1"/>
        </dgm:presLayoutVars>
      </dgm:prSet>
      <dgm:spPr/>
      <dgm:t>
        <a:bodyPr/>
        <a:lstStyle/>
        <a:p>
          <a:endParaRPr lang="en-US"/>
        </a:p>
      </dgm:t>
    </dgm:pt>
    <dgm:pt modelId="{83110344-FD09-4C17-AFC5-0E8CE01594B5}" type="pres">
      <dgm:prSet presAssocID="{82BE5C28-B580-4CF6-BE14-68362E3C6131}" presName="accent_2" presStyleCnt="0"/>
      <dgm:spPr/>
    </dgm:pt>
    <dgm:pt modelId="{B9548D59-091C-4482-8D88-8B2B9B10927A}" type="pres">
      <dgm:prSet presAssocID="{82BE5C28-B580-4CF6-BE14-68362E3C6131}" presName="accentRepeatNode" presStyleLbl="solidFgAcc1" presStyleIdx="1" presStyleCnt="3"/>
      <dgm:spPr/>
    </dgm:pt>
    <dgm:pt modelId="{C4CC26B9-E256-4E0E-A852-D362606CDE0C}" type="pres">
      <dgm:prSet presAssocID="{062E9F72-39E9-461C-80E1-74F895428581}" presName="text_3" presStyleLbl="node1" presStyleIdx="2" presStyleCnt="3">
        <dgm:presLayoutVars>
          <dgm:bulletEnabled val="1"/>
        </dgm:presLayoutVars>
      </dgm:prSet>
      <dgm:spPr/>
      <dgm:t>
        <a:bodyPr/>
        <a:lstStyle/>
        <a:p>
          <a:endParaRPr lang="en-US"/>
        </a:p>
      </dgm:t>
    </dgm:pt>
    <dgm:pt modelId="{9B5AA76A-DF56-422D-BBEB-C895C4B0EEC8}" type="pres">
      <dgm:prSet presAssocID="{062E9F72-39E9-461C-80E1-74F895428581}" presName="accent_3" presStyleCnt="0"/>
      <dgm:spPr/>
    </dgm:pt>
    <dgm:pt modelId="{74E78F9A-6530-4E9E-8AC8-B20138248794}" type="pres">
      <dgm:prSet presAssocID="{062E9F72-39E9-461C-80E1-74F895428581}" presName="accentRepeatNode" presStyleLbl="solidFgAcc1" presStyleIdx="2" presStyleCnt="3"/>
      <dgm:spPr/>
    </dgm:pt>
  </dgm:ptLst>
  <dgm:cxnLst>
    <dgm:cxn modelId="{5B5A23B6-F53E-4D28-BBEA-3AD44DCEC7D4}" srcId="{681012FA-9651-4862-933A-F98090D82AFB}" destId="{062E9F72-39E9-461C-80E1-74F895428581}" srcOrd="2" destOrd="0" parTransId="{3211ED50-9A4B-4C5E-B085-8C184136660E}" sibTransId="{BB51FC71-FFA6-447A-AD7A-BDCCF303E8B8}"/>
    <dgm:cxn modelId="{A624A768-EF3C-4DF3-92A5-937BDC94A0A1}" type="presOf" srcId="{82BE5C28-B580-4CF6-BE14-68362E3C6131}" destId="{1CCE71FE-2264-456B-9681-44F653E13903}" srcOrd="0" destOrd="0" presId="urn:microsoft.com/office/officeart/2008/layout/VerticalCurvedList"/>
    <dgm:cxn modelId="{26D7359E-BE74-4BA8-8645-9888BECA5932}" srcId="{681012FA-9651-4862-933A-F98090D82AFB}" destId="{82BE5C28-B580-4CF6-BE14-68362E3C6131}" srcOrd="1" destOrd="0" parTransId="{36AB3DD9-7D32-4F42-8474-090CD4249554}" sibTransId="{C79900F8-C24E-43A2-A7F5-A13A227A4DCF}"/>
    <dgm:cxn modelId="{07F2035C-FD66-412C-8287-A93364E37962}" type="presOf" srcId="{681012FA-9651-4862-933A-F98090D82AFB}" destId="{E065CF85-3466-4936-BE32-6AEB055F8B98}" srcOrd="0" destOrd="0" presId="urn:microsoft.com/office/officeart/2008/layout/VerticalCurvedList"/>
    <dgm:cxn modelId="{80F1448A-6D37-4A28-A891-30A20F03A355}" type="presOf" srcId="{6D09348C-29EF-4F98-A704-F5B1828AF4CD}" destId="{017FFE1C-2055-49ED-9884-4B8D88FD77FA}" srcOrd="0" destOrd="0" presId="urn:microsoft.com/office/officeart/2008/layout/VerticalCurvedList"/>
    <dgm:cxn modelId="{801A8260-35B3-482C-AE91-167FEB584F5E}" type="presOf" srcId="{5FD06934-32EF-4E8A-A14E-71A559A52DA2}" destId="{19DA18E2-5D04-4656-846C-93108A5745D6}" srcOrd="0" destOrd="0" presId="urn:microsoft.com/office/officeart/2008/layout/VerticalCurvedList"/>
    <dgm:cxn modelId="{917AB7D7-3058-4A0F-AC8A-868D0D08127A}" srcId="{681012FA-9651-4862-933A-F98090D82AFB}" destId="{6D09348C-29EF-4F98-A704-F5B1828AF4CD}" srcOrd="0" destOrd="0" parTransId="{B1A33A4D-97E9-410A-B75F-CA91D481D2B4}" sibTransId="{5FD06934-32EF-4E8A-A14E-71A559A52DA2}"/>
    <dgm:cxn modelId="{B821848A-926F-46F1-AEF3-84A576E483DD}" type="presOf" srcId="{062E9F72-39E9-461C-80E1-74F895428581}" destId="{C4CC26B9-E256-4E0E-A852-D362606CDE0C}" srcOrd="0" destOrd="0" presId="urn:microsoft.com/office/officeart/2008/layout/VerticalCurvedList"/>
    <dgm:cxn modelId="{AB5436AC-B637-40F8-91AE-743C84B19744}" type="presParOf" srcId="{E065CF85-3466-4936-BE32-6AEB055F8B98}" destId="{FB88DD26-F16B-45D7-939F-443E09D98209}" srcOrd="0" destOrd="0" presId="urn:microsoft.com/office/officeart/2008/layout/VerticalCurvedList"/>
    <dgm:cxn modelId="{3A980103-5BC6-494D-A210-3DA001BFDE57}" type="presParOf" srcId="{FB88DD26-F16B-45D7-939F-443E09D98209}" destId="{A6AB4929-A9DA-4217-93AE-DF94DFECDB60}" srcOrd="0" destOrd="0" presId="urn:microsoft.com/office/officeart/2008/layout/VerticalCurvedList"/>
    <dgm:cxn modelId="{C80FDA7C-54AA-4E86-A5CA-402C462C8318}" type="presParOf" srcId="{A6AB4929-A9DA-4217-93AE-DF94DFECDB60}" destId="{D63E115C-FDB7-4ED6-8C0C-7E2E2C16A946}" srcOrd="0" destOrd="0" presId="urn:microsoft.com/office/officeart/2008/layout/VerticalCurvedList"/>
    <dgm:cxn modelId="{38907ACB-0CC3-43C9-9364-1B2D13C01540}" type="presParOf" srcId="{A6AB4929-A9DA-4217-93AE-DF94DFECDB60}" destId="{19DA18E2-5D04-4656-846C-93108A5745D6}" srcOrd="1" destOrd="0" presId="urn:microsoft.com/office/officeart/2008/layout/VerticalCurvedList"/>
    <dgm:cxn modelId="{3FF1E7E9-6F60-4153-B537-A8C9A7BACD42}" type="presParOf" srcId="{A6AB4929-A9DA-4217-93AE-DF94DFECDB60}" destId="{BF872D04-815E-4C34-AE50-FBBA37AEBE83}" srcOrd="2" destOrd="0" presId="urn:microsoft.com/office/officeart/2008/layout/VerticalCurvedList"/>
    <dgm:cxn modelId="{5E74DE03-75DA-4823-808E-9C240DA49E5D}" type="presParOf" srcId="{A6AB4929-A9DA-4217-93AE-DF94DFECDB60}" destId="{2A502736-351E-4F1E-BF1F-12F19EEBEB17}" srcOrd="3" destOrd="0" presId="urn:microsoft.com/office/officeart/2008/layout/VerticalCurvedList"/>
    <dgm:cxn modelId="{7D8579DC-5087-4D44-ADBC-BA75C87F9DA9}" type="presParOf" srcId="{FB88DD26-F16B-45D7-939F-443E09D98209}" destId="{017FFE1C-2055-49ED-9884-4B8D88FD77FA}" srcOrd="1" destOrd="0" presId="urn:microsoft.com/office/officeart/2008/layout/VerticalCurvedList"/>
    <dgm:cxn modelId="{477F7F27-0103-4499-9881-A9405471D362}" type="presParOf" srcId="{FB88DD26-F16B-45D7-939F-443E09D98209}" destId="{2856DB9E-D37A-4E1C-BA42-880C9ECD8DC1}" srcOrd="2" destOrd="0" presId="urn:microsoft.com/office/officeart/2008/layout/VerticalCurvedList"/>
    <dgm:cxn modelId="{B579B774-10A1-4F5D-BBA1-3EBE0B508656}" type="presParOf" srcId="{2856DB9E-D37A-4E1C-BA42-880C9ECD8DC1}" destId="{4091A18D-A5B1-4777-BAE8-40267FFAD08D}" srcOrd="0" destOrd="0" presId="urn:microsoft.com/office/officeart/2008/layout/VerticalCurvedList"/>
    <dgm:cxn modelId="{6BE237D7-861E-4A01-874F-4DC903CFD32C}" type="presParOf" srcId="{FB88DD26-F16B-45D7-939F-443E09D98209}" destId="{1CCE71FE-2264-456B-9681-44F653E13903}" srcOrd="3" destOrd="0" presId="urn:microsoft.com/office/officeart/2008/layout/VerticalCurvedList"/>
    <dgm:cxn modelId="{5ADC257D-9FCF-4DBF-98B2-AD24546A4A1F}" type="presParOf" srcId="{FB88DD26-F16B-45D7-939F-443E09D98209}" destId="{83110344-FD09-4C17-AFC5-0E8CE01594B5}" srcOrd="4" destOrd="0" presId="urn:microsoft.com/office/officeart/2008/layout/VerticalCurvedList"/>
    <dgm:cxn modelId="{109624D1-5A3A-476F-99A1-E5DDCA628748}" type="presParOf" srcId="{83110344-FD09-4C17-AFC5-0E8CE01594B5}" destId="{B9548D59-091C-4482-8D88-8B2B9B10927A}" srcOrd="0" destOrd="0" presId="urn:microsoft.com/office/officeart/2008/layout/VerticalCurvedList"/>
    <dgm:cxn modelId="{AF7AE42C-6448-487B-90EE-34444F6626D9}" type="presParOf" srcId="{FB88DD26-F16B-45D7-939F-443E09D98209}" destId="{C4CC26B9-E256-4E0E-A852-D362606CDE0C}" srcOrd="5" destOrd="0" presId="urn:microsoft.com/office/officeart/2008/layout/VerticalCurvedList"/>
    <dgm:cxn modelId="{BDD1F84B-8688-4FE5-993D-E2B0178635D6}" type="presParOf" srcId="{FB88DD26-F16B-45D7-939F-443E09D98209}" destId="{9B5AA76A-DF56-422D-BBEB-C895C4B0EEC8}" srcOrd="6" destOrd="0" presId="urn:microsoft.com/office/officeart/2008/layout/VerticalCurvedList"/>
    <dgm:cxn modelId="{AE4124CE-A104-4DB4-AF17-8AAC66EA3863}" type="presParOf" srcId="{9B5AA76A-DF56-422D-BBEB-C895C4B0EEC8}" destId="{74E78F9A-6530-4E9E-8AC8-B2013824879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753EE90-DDD7-4759-99C0-1525B40300A4}" type="doc">
      <dgm:prSet loTypeId="urn:microsoft.com/office/officeart/2005/8/layout/hProcess7" loCatId="list" qsTypeId="urn:microsoft.com/office/officeart/2005/8/quickstyle/simple5" qsCatId="simple" csTypeId="urn:microsoft.com/office/officeart/2005/8/colors/accent1_1" csCatId="accent1" phldr="1"/>
      <dgm:spPr/>
      <dgm:t>
        <a:bodyPr/>
        <a:lstStyle/>
        <a:p>
          <a:endParaRPr lang="en-US"/>
        </a:p>
      </dgm:t>
    </dgm:pt>
    <dgm:pt modelId="{7B93AFE1-741A-472F-8D90-AE55BC1ACCAB}">
      <dgm:prSet phldrT="[Text]" phldr="1" custT="1"/>
      <dgm:spPr/>
      <dgm:t>
        <a:bodyPr/>
        <a:lstStyle/>
        <a:p>
          <a:endParaRPr lang="en-US" sz="2200">
            <a:solidFill>
              <a:srgbClr val="0000FF"/>
            </a:solidFill>
            <a:latin typeface="Times New Roman" panose="02020603050405020304" pitchFamily="18" charset="0"/>
            <a:cs typeface="Times New Roman" panose="02020603050405020304" pitchFamily="18" charset="0"/>
          </a:endParaRPr>
        </a:p>
      </dgm:t>
    </dgm:pt>
    <dgm:pt modelId="{B7890B81-688C-4E77-B6FB-3CBABC719692}" type="parTrans" cxnId="{A1EFF0B2-1ABE-458E-AC1C-79EA48ABBCB4}">
      <dgm:prSet/>
      <dgm:spPr/>
      <dgm:t>
        <a:bodyPr/>
        <a:lstStyle/>
        <a:p>
          <a:endParaRPr lang="en-US" sz="2200">
            <a:solidFill>
              <a:srgbClr val="0000FF"/>
            </a:solidFill>
            <a:latin typeface="Times New Roman" panose="02020603050405020304" pitchFamily="18" charset="0"/>
            <a:cs typeface="Times New Roman" panose="02020603050405020304" pitchFamily="18" charset="0"/>
          </a:endParaRPr>
        </a:p>
      </dgm:t>
    </dgm:pt>
    <dgm:pt modelId="{F9E057A5-1C49-450E-AD9E-C7F78B89D44A}" type="sibTrans" cxnId="{A1EFF0B2-1ABE-458E-AC1C-79EA48ABBCB4}">
      <dgm:prSet/>
      <dgm:spPr/>
      <dgm:t>
        <a:bodyPr/>
        <a:lstStyle/>
        <a:p>
          <a:endParaRPr lang="en-US" sz="2200">
            <a:solidFill>
              <a:srgbClr val="0000FF"/>
            </a:solidFill>
            <a:latin typeface="Times New Roman" panose="02020603050405020304" pitchFamily="18" charset="0"/>
            <a:cs typeface="Times New Roman" panose="02020603050405020304" pitchFamily="18" charset="0"/>
          </a:endParaRPr>
        </a:p>
      </dgm:t>
    </dgm:pt>
    <dgm:pt modelId="{1183B592-6E11-4C13-B387-ADA8479F706B}">
      <dgm:prSet phldrT="[Text]" custT="1"/>
      <dgm:spPr/>
      <dgm:t>
        <a:bodyPr/>
        <a:lstStyle/>
        <a:p>
          <a:r>
            <a:rPr lang="en-AU" sz="2200" smtClean="0">
              <a:solidFill>
                <a:srgbClr val="0000FF"/>
              </a:solidFill>
              <a:latin typeface="Times New Roman" panose="02020603050405020304" pitchFamily="18" charset="0"/>
              <a:cs typeface="Times New Roman" panose="02020603050405020304" pitchFamily="18" charset="0"/>
            </a:rPr>
            <a:t>Nhà nước phải chăm lo đời sống vật chất cho mọi người dân</a:t>
          </a:r>
          <a:endParaRPr lang="en-US" sz="2200">
            <a:solidFill>
              <a:srgbClr val="0000FF"/>
            </a:solidFill>
            <a:latin typeface="Times New Roman" panose="02020603050405020304" pitchFamily="18" charset="0"/>
            <a:cs typeface="Times New Roman" panose="02020603050405020304" pitchFamily="18" charset="0"/>
          </a:endParaRPr>
        </a:p>
      </dgm:t>
    </dgm:pt>
    <dgm:pt modelId="{01DF15B7-FD14-4359-85D6-3003DF4FCFAF}" type="parTrans" cxnId="{2A6CEAFF-8522-44EE-9C02-4B18F740EF14}">
      <dgm:prSet/>
      <dgm:spPr/>
      <dgm:t>
        <a:bodyPr/>
        <a:lstStyle/>
        <a:p>
          <a:endParaRPr lang="en-US" sz="2200">
            <a:solidFill>
              <a:srgbClr val="0000FF"/>
            </a:solidFill>
            <a:latin typeface="Times New Roman" panose="02020603050405020304" pitchFamily="18" charset="0"/>
            <a:cs typeface="Times New Roman" panose="02020603050405020304" pitchFamily="18" charset="0"/>
          </a:endParaRPr>
        </a:p>
      </dgm:t>
    </dgm:pt>
    <dgm:pt modelId="{7233B170-5D2A-4BF7-8B2E-FD97DB427290}" type="sibTrans" cxnId="{2A6CEAFF-8522-44EE-9C02-4B18F740EF14}">
      <dgm:prSet/>
      <dgm:spPr/>
      <dgm:t>
        <a:bodyPr/>
        <a:lstStyle/>
        <a:p>
          <a:endParaRPr lang="en-US" sz="2200">
            <a:solidFill>
              <a:srgbClr val="0000FF"/>
            </a:solidFill>
            <a:latin typeface="Times New Roman" panose="02020603050405020304" pitchFamily="18" charset="0"/>
            <a:cs typeface="Times New Roman" panose="02020603050405020304" pitchFamily="18" charset="0"/>
          </a:endParaRPr>
        </a:p>
      </dgm:t>
    </dgm:pt>
    <dgm:pt modelId="{5BA289FA-9823-4B47-8A8A-08E1F82C7E22}">
      <dgm:prSet phldrT="[Text]" phldr="1" custT="1"/>
      <dgm:spPr/>
      <dgm:t>
        <a:bodyPr/>
        <a:lstStyle/>
        <a:p>
          <a:endParaRPr lang="en-US" sz="2200">
            <a:solidFill>
              <a:srgbClr val="0000FF"/>
            </a:solidFill>
            <a:latin typeface="Times New Roman" panose="02020603050405020304" pitchFamily="18" charset="0"/>
            <a:cs typeface="Times New Roman" panose="02020603050405020304" pitchFamily="18" charset="0"/>
          </a:endParaRPr>
        </a:p>
      </dgm:t>
    </dgm:pt>
    <dgm:pt modelId="{3396CAFA-6BF9-45D5-8F7F-57E465C1DC75}" type="parTrans" cxnId="{172519E3-92DF-47D0-A576-A668F99E9C3F}">
      <dgm:prSet/>
      <dgm:spPr/>
      <dgm:t>
        <a:bodyPr/>
        <a:lstStyle/>
        <a:p>
          <a:endParaRPr lang="en-US" sz="2200">
            <a:solidFill>
              <a:srgbClr val="0000FF"/>
            </a:solidFill>
            <a:latin typeface="Times New Roman" panose="02020603050405020304" pitchFamily="18" charset="0"/>
            <a:cs typeface="Times New Roman" panose="02020603050405020304" pitchFamily="18" charset="0"/>
          </a:endParaRPr>
        </a:p>
      </dgm:t>
    </dgm:pt>
    <dgm:pt modelId="{DBA4F304-B0BE-45C4-B4F0-A977559F569B}" type="sibTrans" cxnId="{172519E3-92DF-47D0-A576-A668F99E9C3F}">
      <dgm:prSet/>
      <dgm:spPr/>
      <dgm:t>
        <a:bodyPr/>
        <a:lstStyle/>
        <a:p>
          <a:endParaRPr lang="en-US" sz="2200">
            <a:solidFill>
              <a:srgbClr val="0000FF"/>
            </a:solidFill>
            <a:latin typeface="Times New Roman" panose="02020603050405020304" pitchFamily="18" charset="0"/>
            <a:cs typeface="Times New Roman" panose="02020603050405020304" pitchFamily="18" charset="0"/>
          </a:endParaRPr>
        </a:p>
      </dgm:t>
    </dgm:pt>
    <dgm:pt modelId="{B8D6840C-CE2E-4F39-9D5F-96695D2AD01F}">
      <dgm:prSet phldrT="[Text]" custT="1"/>
      <dgm:spPr/>
      <dgm:t>
        <a:bodyPr/>
        <a:lstStyle/>
        <a:p>
          <a:r>
            <a:rPr lang="en-AU" sz="2200" smtClean="0">
              <a:solidFill>
                <a:srgbClr val="0000FF"/>
              </a:solidFill>
              <a:latin typeface="Times New Roman" panose="02020603050405020304" pitchFamily="18" charset="0"/>
              <a:cs typeface="Times New Roman" panose="02020603050405020304" pitchFamily="18" charset="0"/>
            </a:rPr>
            <a:t>Nhà nước có chính sách khuyến khích người dân làm giàu hợp pháp</a:t>
          </a:r>
          <a:endParaRPr lang="en-US" sz="2200">
            <a:solidFill>
              <a:srgbClr val="0000FF"/>
            </a:solidFill>
            <a:latin typeface="Times New Roman" panose="02020603050405020304" pitchFamily="18" charset="0"/>
            <a:cs typeface="Times New Roman" panose="02020603050405020304" pitchFamily="18" charset="0"/>
          </a:endParaRPr>
        </a:p>
      </dgm:t>
    </dgm:pt>
    <dgm:pt modelId="{B917E234-6997-40B4-8216-BF5A86830649}" type="parTrans" cxnId="{FFCC9D63-A6B4-4649-97D8-5DDA5495EA13}">
      <dgm:prSet/>
      <dgm:spPr/>
      <dgm:t>
        <a:bodyPr/>
        <a:lstStyle/>
        <a:p>
          <a:endParaRPr lang="en-US" sz="2200">
            <a:solidFill>
              <a:srgbClr val="0000FF"/>
            </a:solidFill>
            <a:latin typeface="Times New Roman" panose="02020603050405020304" pitchFamily="18" charset="0"/>
            <a:cs typeface="Times New Roman" panose="02020603050405020304" pitchFamily="18" charset="0"/>
          </a:endParaRPr>
        </a:p>
      </dgm:t>
    </dgm:pt>
    <dgm:pt modelId="{7F77AB87-BACF-4FB4-B526-7088B6EC6A38}" type="sibTrans" cxnId="{FFCC9D63-A6B4-4649-97D8-5DDA5495EA13}">
      <dgm:prSet/>
      <dgm:spPr/>
      <dgm:t>
        <a:bodyPr/>
        <a:lstStyle/>
        <a:p>
          <a:endParaRPr lang="en-US" sz="2200">
            <a:solidFill>
              <a:srgbClr val="0000FF"/>
            </a:solidFill>
            <a:latin typeface="Times New Roman" panose="02020603050405020304" pitchFamily="18" charset="0"/>
            <a:cs typeface="Times New Roman" panose="02020603050405020304" pitchFamily="18" charset="0"/>
          </a:endParaRPr>
        </a:p>
      </dgm:t>
    </dgm:pt>
    <dgm:pt modelId="{10643211-186C-4474-B2C2-931C0AA8883E}">
      <dgm:prSet phldrT="[Text]" phldr="1" custT="1"/>
      <dgm:spPr/>
      <dgm:t>
        <a:bodyPr/>
        <a:lstStyle/>
        <a:p>
          <a:endParaRPr lang="en-US" sz="2200">
            <a:solidFill>
              <a:srgbClr val="0000FF"/>
            </a:solidFill>
            <a:latin typeface="Times New Roman" panose="02020603050405020304" pitchFamily="18" charset="0"/>
            <a:cs typeface="Times New Roman" panose="02020603050405020304" pitchFamily="18" charset="0"/>
          </a:endParaRPr>
        </a:p>
      </dgm:t>
    </dgm:pt>
    <dgm:pt modelId="{98FF0068-5D38-4986-BEE4-BE57D697D248}" type="parTrans" cxnId="{D16BB8AD-C18D-464D-9DAE-83C5EF6EA9A9}">
      <dgm:prSet/>
      <dgm:spPr/>
      <dgm:t>
        <a:bodyPr/>
        <a:lstStyle/>
        <a:p>
          <a:endParaRPr lang="en-US" sz="2200">
            <a:solidFill>
              <a:srgbClr val="0000FF"/>
            </a:solidFill>
            <a:latin typeface="Times New Roman" panose="02020603050405020304" pitchFamily="18" charset="0"/>
            <a:cs typeface="Times New Roman" panose="02020603050405020304" pitchFamily="18" charset="0"/>
          </a:endParaRPr>
        </a:p>
      </dgm:t>
    </dgm:pt>
    <dgm:pt modelId="{5AA4E30D-69A4-4877-BF3E-FE1D739EF8EB}" type="sibTrans" cxnId="{D16BB8AD-C18D-464D-9DAE-83C5EF6EA9A9}">
      <dgm:prSet/>
      <dgm:spPr/>
      <dgm:t>
        <a:bodyPr/>
        <a:lstStyle/>
        <a:p>
          <a:endParaRPr lang="en-US" sz="2200">
            <a:solidFill>
              <a:srgbClr val="0000FF"/>
            </a:solidFill>
            <a:latin typeface="Times New Roman" panose="02020603050405020304" pitchFamily="18" charset="0"/>
            <a:cs typeface="Times New Roman" panose="02020603050405020304" pitchFamily="18" charset="0"/>
          </a:endParaRPr>
        </a:p>
      </dgm:t>
    </dgm:pt>
    <dgm:pt modelId="{E6C09BC1-93D4-46F5-BEC9-664C82BB8D7C}">
      <dgm:prSet phldrT="[Text]" custT="1"/>
      <dgm:spPr/>
      <dgm:t>
        <a:bodyPr/>
        <a:lstStyle/>
        <a:p>
          <a:r>
            <a:rPr lang="en-AU" sz="2200" smtClean="0">
              <a:solidFill>
                <a:srgbClr val="0000FF"/>
              </a:solidFill>
              <a:latin typeface="Times New Roman" panose="02020603050405020304" pitchFamily="18" charset="0"/>
              <a:cs typeface="Times New Roman" panose="02020603050405020304" pitchFamily="18" charset="0"/>
            </a:rPr>
            <a:t>Nâng cao nhận thức và hành động của các chủ thể KT trong phân phối thu nhập</a:t>
          </a:r>
          <a:endParaRPr lang="en-US" sz="2200">
            <a:solidFill>
              <a:srgbClr val="0000FF"/>
            </a:solidFill>
            <a:latin typeface="Times New Roman" panose="02020603050405020304" pitchFamily="18" charset="0"/>
            <a:cs typeface="Times New Roman" panose="02020603050405020304" pitchFamily="18" charset="0"/>
          </a:endParaRPr>
        </a:p>
      </dgm:t>
    </dgm:pt>
    <dgm:pt modelId="{CA91EDA3-B427-4FAB-93DE-E985BC120105}" type="parTrans" cxnId="{DE748BB3-5DFD-44C1-B86F-F641ACE9EEB1}">
      <dgm:prSet/>
      <dgm:spPr/>
      <dgm:t>
        <a:bodyPr/>
        <a:lstStyle/>
        <a:p>
          <a:endParaRPr lang="en-US" sz="2200">
            <a:solidFill>
              <a:srgbClr val="0000FF"/>
            </a:solidFill>
            <a:latin typeface="Times New Roman" panose="02020603050405020304" pitchFamily="18" charset="0"/>
            <a:cs typeface="Times New Roman" panose="02020603050405020304" pitchFamily="18" charset="0"/>
          </a:endParaRPr>
        </a:p>
      </dgm:t>
    </dgm:pt>
    <dgm:pt modelId="{58B059B1-6680-41A8-94DF-4C35573129FE}" type="sibTrans" cxnId="{DE748BB3-5DFD-44C1-B86F-F641ACE9EEB1}">
      <dgm:prSet/>
      <dgm:spPr/>
      <dgm:t>
        <a:bodyPr/>
        <a:lstStyle/>
        <a:p>
          <a:endParaRPr lang="en-US" sz="2200">
            <a:solidFill>
              <a:srgbClr val="0000FF"/>
            </a:solidFill>
            <a:latin typeface="Times New Roman" panose="02020603050405020304" pitchFamily="18" charset="0"/>
            <a:cs typeface="Times New Roman" panose="02020603050405020304" pitchFamily="18" charset="0"/>
          </a:endParaRPr>
        </a:p>
      </dgm:t>
    </dgm:pt>
    <dgm:pt modelId="{50BB4EB9-9041-4449-80F1-56DA3F3C2FEE}" type="pres">
      <dgm:prSet presAssocID="{E753EE90-DDD7-4759-99C0-1525B40300A4}" presName="Name0" presStyleCnt="0">
        <dgm:presLayoutVars>
          <dgm:dir/>
          <dgm:animLvl val="lvl"/>
          <dgm:resizeHandles val="exact"/>
        </dgm:presLayoutVars>
      </dgm:prSet>
      <dgm:spPr/>
      <dgm:t>
        <a:bodyPr/>
        <a:lstStyle/>
        <a:p>
          <a:endParaRPr lang="en-US"/>
        </a:p>
      </dgm:t>
    </dgm:pt>
    <dgm:pt modelId="{ABD0FDA0-1921-4B30-B1C7-681B764E7E79}" type="pres">
      <dgm:prSet presAssocID="{7B93AFE1-741A-472F-8D90-AE55BC1ACCAB}" presName="compositeNode" presStyleCnt="0">
        <dgm:presLayoutVars>
          <dgm:bulletEnabled val="1"/>
        </dgm:presLayoutVars>
      </dgm:prSet>
      <dgm:spPr/>
    </dgm:pt>
    <dgm:pt modelId="{E5DC46D9-77B5-4026-B976-0B090A2FC266}" type="pres">
      <dgm:prSet presAssocID="{7B93AFE1-741A-472F-8D90-AE55BC1ACCAB}" presName="bgRect" presStyleLbl="node1" presStyleIdx="0" presStyleCnt="3"/>
      <dgm:spPr/>
      <dgm:t>
        <a:bodyPr/>
        <a:lstStyle/>
        <a:p>
          <a:endParaRPr lang="en-US"/>
        </a:p>
      </dgm:t>
    </dgm:pt>
    <dgm:pt modelId="{4F0A6AC2-39F6-4A3A-8831-27E1E389F2C3}" type="pres">
      <dgm:prSet presAssocID="{7B93AFE1-741A-472F-8D90-AE55BC1ACCAB}" presName="parentNode" presStyleLbl="node1" presStyleIdx="0" presStyleCnt="3">
        <dgm:presLayoutVars>
          <dgm:chMax val="0"/>
          <dgm:bulletEnabled val="1"/>
        </dgm:presLayoutVars>
      </dgm:prSet>
      <dgm:spPr/>
      <dgm:t>
        <a:bodyPr/>
        <a:lstStyle/>
        <a:p>
          <a:endParaRPr lang="en-US"/>
        </a:p>
      </dgm:t>
    </dgm:pt>
    <dgm:pt modelId="{038AED17-E94E-4DF5-800A-F9AD7815C3F5}" type="pres">
      <dgm:prSet presAssocID="{7B93AFE1-741A-472F-8D90-AE55BC1ACCAB}" presName="childNode" presStyleLbl="node1" presStyleIdx="0" presStyleCnt="3">
        <dgm:presLayoutVars>
          <dgm:bulletEnabled val="1"/>
        </dgm:presLayoutVars>
      </dgm:prSet>
      <dgm:spPr/>
      <dgm:t>
        <a:bodyPr/>
        <a:lstStyle/>
        <a:p>
          <a:endParaRPr lang="en-US"/>
        </a:p>
      </dgm:t>
    </dgm:pt>
    <dgm:pt modelId="{B3F17239-3A91-42E6-AB8B-CB9E01B112E8}" type="pres">
      <dgm:prSet presAssocID="{F9E057A5-1C49-450E-AD9E-C7F78B89D44A}" presName="hSp" presStyleCnt="0"/>
      <dgm:spPr/>
    </dgm:pt>
    <dgm:pt modelId="{CEF693AC-1D25-417F-A00A-01B6CEDDCA6B}" type="pres">
      <dgm:prSet presAssocID="{F9E057A5-1C49-450E-AD9E-C7F78B89D44A}" presName="vProcSp" presStyleCnt="0"/>
      <dgm:spPr/>
    </dgm:pt>
    <dgm:pt modelId="{A9D013E0-CA0C-4579-ABA4-F3019DD0D7B9}" type="pres">
      <dgm:prSet presAssocID="{F9E057A5-1C49-450E-AD9E-C7F78B89D44A}" presName="vSp1" presStyleCnt="0"/>
      <dgm:spPr/>
    </dgm:pt>
    <dgm:pt modelId="{4C71E68F-532F-43F2-9728-D1BD33387906}" type="pres">
      <dgm:prSet presAssocID="{F9E057A5-1C49-450E-AD9E-C7F78B89D44A}" presName="simulatedConn" presStyleLbl="solidFgAcc1" presStyleIdx="0" presStyleCnt="2"/>
      <dgm:spPr/>
    </dgm:pt>
    <dgm:pt modelId="{4A9A3088-F1D6-4804-A83B-60802C99D298}" type="pres">
      <dgm:prSet presAssocID="{F9E057A5-1C49-450E-AD9E-C7F78B89D44A}" presName="vSp2" presStyleCnt="0"/>
      <dgm:spPr/>
    </dgm:pt>
    <dgm:pt modelId="{1EB42928-5138-4927-8BB7-E720D0900D18}" type="pres">
      <dgm:prSet presAssocID="{F9E057A5-1C49-450E-AD9E-C7F78B89D44A}" presName="sibTrans" presStyleCnt="0"/>
      <dgm:spPr/>
    </dgm:pt>
    <dgm:pt modelId="{7CAC804B-BAF8-49B2-89C0-79E38ABF9CBA}" type="pres">
      <dgm:prSet presAssocID="{5BA289FA-9823-4B47-8A8A-08E1F82C7E22}" presName="compositeNode" presStyleCnt="0">
        <dgm:presLayoutVars>
          <dgm:bulletEnabled val="1"/>
        </dgm:presLayoutVars>
      </dgm:prSet>
      <dgm:spPr/>
    </dgm:pt>
    <dgm:pt modelId="{24BEEA26-FCD9-4092-A22A-AC9F74950BEF}" type="pres">
      <dgm:prSet presAssocID="{5BA289FA-9823-4B47-8A8A-08E1F82C7E22}" presName="bgRect" presStyleLbl="node1" presStyleIdx="1" presStyleCnt="3"/>
      <dgm:spPr/>
      <dgm:t>
        <a:bodyPr/>
        <a:lstStyle/>
        <a:p>
          <a:endParaRPr lang="en-US"/>
        </a:p>
      </dgm:t>
    </dgm:pt>
    <dgm:pt modelId="{8B5FAD7B-E82A-4D5F-9F55-8C664B197A6E}" type="pres">
      <dgm:prSet presAssocID="{5BA289FA-9823-4B47-8A8A-08E1F82C7E22}" presName="parentNode" presStyleLbl="node1" presStyleIdx="1" presStyleCnt="3">
        <dgm:presLayoutVars>
          <dgm:chMax val="0"/>
          <dgm:bulletEnabled val="1"/>
        </dgm:presLayoutVars>
      </dgm:prSet>
      <dgm:spPr/>
      <dgm:t>
        <a:bodyPr/>
        <a:lstStyle/>
        <a:p>
          <a:endParaRPr lang="en-US"/>
        </a:p>
      </dgm:t>
    </dgm:pt>
    <dgm:pt modelId="{348391C4-447D-4E10-9F3A-CAAC25D3BB0F}" type="pres">
      <dgm:prSet presAssocID="{5BA289FA-9823-4B47-8A8A-08E1F82C7E22}" presName="childNode" presStyleLbl="node1" presStyleIdx="1" presStyleCnt="3">
        <dgm:presLayoutVars>
          <dgm:bulletEnabled val="1"/>
        </dgm:presLayoutVars>
      </dgm:prSet>
      <dgm:spPr/>
      <dgm:t>
        <a:bodyPr/>
        <a:lstStyle/>
        <a:p>
          <a:endParaRPr lang="en-US"/>
        </a:p>
      </dgm:t>
    </dgm:pt>
    <dgm:pt modelId="{26F31A2A-0B30-46F6-B1C0-181F76A89720}" type="pres">
      <dgm:prSet presAssocID="{DBA4F304-B0BE-45C4-B4F0-A977559F569B}" presName="hSp" presStyleCnt="0"/>
      <dgm:spPr/>
    </dgm:pt>
    <dgm:pt modelId="{03570C43-FF88-4A73-8009-80F4A53D0DDB}" type="pres">
      <dgm:prSet presAssocID="{DBA4F304-B0BE-45C4-B4F0-A977559F569B}" presName="vProcSp" presStyleCnt="0"/>
      <dgm:spPr/>
    </dgm:pt>
    <dgm:pt modelId="{90833845-E583-472D-B86C-8CB0FD0EE946}" type="pres">
      <dgm:prSet presAssocID="{DBA4F304-B0BE-45C4-B4F0-A977559F569B}" presName="vSp1" presStyleCnt="0"/>
      <dgm:spPr/>
    </dgm:pt>
    <dgm:pt modelId="{0BFC8D0F-1454-4348-A0BC-71E518E5D5A5}" type="pres">
      <dgm:prSet presAssocID="{DBA4F304-B0BE-45C4-B4F0-A977559F569B}" presName="simulatedConn" presStyleLbl="solidFgAcc1" presStyleIdx="1" presStyleCnt="2"/>
      <dgm:spPr/>
    </dgm:pt>
    <dgm:pt modelId="{B7065975-6120-4979-8A0B-E6EB2DC849AA}" type="pres">
      <dgm:prSet presAssocID="{DBA4F304-B0BE-45C4-B4F0-A977559F569B}" presName="vSp2" presStyleCnt="0"/>
      <dgm:spPr/>
    </dgm:pt>
    <dgm:pt modelId="{B71A782B-CA0C-492A-9B33-2A70E5AFBF20}" type="pres">
      <dgm:prSet presAssocID="{DBA4F304-B0BE-45C4-B4F0-A977559F569B}" presName="sibTrans" presStyleCnt="0"/>
      <dgm:spPr/>
    </dgm:pt>
    <dgm:pt modelId="{4BDC38CD-5FD5-4406-943E-549885B6CC75}" type="pres">
      <dgm:prSet presAssocID="{10643211-186C-4474-B2C2-931C0AA8883E}" presName="compositeNode" presStyleCnt="0">
        <dgm:presLayoutVars>
          <dgm:bulletEnabled val="1"/>
        </dgm:presLayoutVars>
      </dgm:prSet>
      <dgm:spPr/>
    </dgm:pt>
    <dgm:pt modelId="{06506522-6F21-4369-9078-C4652F396150}" type="pres">
      <dgm:prSet presAssocID="{10643211-186C-4474-B2C2-931C0AA8883E}" presName="bgRect" presStyleLbl="node1" presStyleIdx="2" presStyleCnt="3"/>
      <dgm:spPr/>
      <dgm:t>
        <a:bodyPr/>
        <a:lstStyle/>
        <a:p>
          <a:endParaRPr lang="en-US"/>
        </a:p>
      </dgm:t>
    </dgm:pt>
    <dgm:pt modelId="{FC417E9E-E9B5-4AB1-B03C-B61FD8E68E84}" type="pres">
      <dgm:prSet presAssocID="{10643211-186C-4474-B2C2-931C0AA8883E}" presName="parentNode" presStyleLbl="node1" presStyleIdx="2" presStyleCnt="3">
        <dgm:presLayoutVars>
          <dgm:chMax val="0"/>
          <dgm:bulletEnabled val="1"/>
        </dgm:presLayoutVars>
      </dgm:prSet>
      <dgm:spPr/>
      <dgm:t>
        <a:bodyPr/>
        <a:lstStyle/>
        <a:p>
          <a:endParaRPr lang="en-US"/>
        </a:p>
      </dgm:t>
    </dgm:pt>
    <dgm:pt modelId="{7BCCCEC5-57B0-419C-8C8A-046EDBE6609C}" type="pres">
      <dgm:prSet presAssocID="{10643211-186C-4474-B2C2-931C0AA8883E}" presName="childNode" presStyleLbl="node1" presStyleIdx="2" presStyleCnt="3">
        <dgm:presLayoutVars>
          <dgm:bulletEnabled val="1"/>
        </dgm:presLayoutVars>
      </dgm:prSet>
      <dgm:spPr/>
      <dgm:t>
        <a:bodyPr/>
        <a:lstStyle/>
        <a:p>
          <a:endParaRPr lang="en-US"/>
        </a:p>
      </dgm:t>
    </dgm:pt>
  </dgm:ptLst>
  <dgm:cxnLst>
    <dgm:cxn modelId="{C8A0945B-B6F2-43E6-A07B-5974EE7338CB}" type="presOf" srcId="{7B93AFE1-741A-472F-8D90-AE55BC1ACCAB}" destId="{E5DC46D9-77B5-4026-B976-0B090A2FC266}" srcOrd="0" destOrd="0" presId="urn:microsoft.com/office/officeart/2005/8/layout/hProcess7"/>
    <dgm:cxn modelId="{A0958AFB-B266-4610-A92F-585707162EA2}" type="presOf" srcId="{10643211-186C-4474-B2C2-931C0AA8883E}" destId="{FC417E9E-E9B5-4AB1-B03C-B61FD8E68E84}" srcOrd="1" destOrd="0" presId="urn:microsoft.com/office/officeart/2005/8/layout/hProcess7"/>
    <dgm:cxn modelId="{BC392887-8FD6-419B-89E0-848B708994F9}" type="presOf" srcId="{5BA289FA-9823-4B47-8A8A-08E1F82C7E22}" destId="{8B5FAD7B-E82A-4D5F-9F55-8C664B197A6E}" srcOrd="1" destOrd="0" presId="urn:microsoft.com/office/officeart/2005/8/layout/hProcess7"/>
    <dgm:cxn modelId="{4A2EC29F-E555-40B7-9FCF-ECA6A2A6DF9F}" type="presOf" srcId="{E753EE90-DDD7-4759-99C0-1525B40300A4}" destId="{50BB4EB9-9041-4449-80F1-56DA3F3C2FEE}" srcOrd="0" destOrd="0" presId="urn:microsoft.com/office/officeart/2005/8/layout/hProcess7"/>
    <dgm:cxn modelId="{D16BB8AD-C18D-464D-9DAE-83C5EF6EA9A9}" srcId="{E753EE90-DDD7-4759-99C0-1525B40300A4}" destId="{10643211-186C-4474-B2C2-931C0AA8883E}" srcOrd="2" destOrd="0" parTransId="{98FF0068-5D38-4986-BEE4-BE57D697D248}" sibTransId="{5AA4E30D-69A4-4877-BF3E-FE1D739EF8EB}"/>
    <dgm:cxn modelId="{2A6CEAFF-8522-44EE-9C02-4B18F740EF14}" srcId="{7B93AFE1-741A-472F-8D90-AE55BC1ACCAB}" destId="{1183B592-6E11-4C13-B387-ADA8479F706B}" srcOrd="0" destOrd="0" parTransId="{01DF15B7-FD14-4359-85D6-3003DF4FCFAF}" sibTransId="{7233B170-5D2A-4BF7-8B2E-FD97DB427290}"/>
    <dgm:cxn modelId="{FFCC9D63-A6B4-4649-97D8-5DDA5495EA13}" srcId="{5BA289FA-9823-4B47-8A8A-08E1F82C7E22}" destId="{B8D6840C-CE2E-4F39-9D5F-96695D2AD01F}" srcOrd="0" destOrd="0" parTransId="{B917E234-6997-40B4-8216-BF5A86830649}" sibTransId="{7F77AB87-BACF-4FB4-B526-7088B6EC6A38}"/>
    <dgm:cxn modelId="{A1EFF0B2-1ABE-458E-AC1C-79EA48ABBCB4}" srcId="{E753EE90-DDD7-4759-99C0-1525B40300A4}" destId="{7B93AFE1-741A-472F-8D90-AE55BC1ACCAB}" srcOrd="0" destOrd="0" parTransId="{B7890B81-688C-4E77-B6FB-3CBABC719692}" sibTransId="{F9E057A5-1C49-450E-AD9E-C7F78B89D44A}"/>
    <dgm:cxn modelId="{612603D4-E8EF-4D20-89C8-B825E5EA46A7}" type="presOf" srcId="{1183B592-6E11-4C13-B387-ADA8479F706B}" destId="{038AED17-E94E-4DF5-800A-F9AD7815C3F5}" srcOrd="0" destOrd="0" presId="urn:microsoft.com/office/officeart/2005/8/layout/hProcess7"/>
    <dgm:cxn modelId="{B64FBF8C-447E-49FA-9FC0-66C87795C9F8}" type="presOf" srcId="{5BA289FA-9823-4B47-8A8A-08E1F82C7E22}" destId="{24BEEA26-FCD9-4092-A22A-AC9F74950BEF}" srcOrd="0" destOrd="0" presId="urn:microsoft.com/office/officeart/2005/8/layout/hProcess7"/>
    <dgm:cxn modelId="{172519E3-92DF-47D0-A576-A668F99E9C3F}" srcId="{E753EE90-DDD7-4759-99C0-1525B40300A4}" destId="{5BA289FA-9823-4B47-8A8A-08E1F82C7E22}" srcOrd="1" destOrd="0" parTransId="{3396CAFA-6BF9-45D5-8F7F-57E465C1DC75}" sibTransId="{DBA4F304-B0BE-45C4-B4F0-A977559F569B}"/>
    <dgm:cxn modelId="{0EFB6E05-891C-414D-BC0D-6B45F54EDC37}" type="presOf" srcId="{10643211-186C-4474-B2C2-931C0AA8883E}" destId="{06506522-6F21-4369-9078-C4652F396150}" srcOrd="0" destOrd="0" presId="urn:microsoft.com/office/officeart/2005/8/layout/hProcess7"/>
    <dgm:cxn modelId="{EAADA0F2-3BD0-4368-B11F-442212267898}" type="presOf" srcId="{E6C09BC1-93D4-46F5-BEC9-664C82BB8D7C}" destId="{7BCCCEC5-57B0-419C-8C8A-046EDBE6609C}" srcOrd="0" destOrd="0" presId="urn:microsoft.com/office/officeart/2005/8/layout/hProcess7"/>
    <dgm:cxn modelId="{97CE893F-54B2-4DE7-904E-571AE7D5F236}" type="presOf" srcId="{7B93AFE1-741A-472F-8D90-AE55BC1ACCAB}" destId="{4F0A6AC2-39F6-4A3A-8831-27E1E389F2C3}" srcOrd="1" destOrd="0" presId="urn:microsoft.com/office/officeart/2005/8/layout/hProcess7"/>
    <dgm:cxn modelId="{DE748BB3-5DFD-44C1-B86F-F641ACE9EEB1}" srcId="{10643211-186C-4474-B2C2-931C0AA8883E}" destId="{E6C09BC1-93D4-46F5-BEC9-664C82BB8D7C}" srcOrd="0" destOrd="0" parTransId="{CA91EDA3-B427-4FAB-93DE-E985BC120105}" sibTransId="{58B059B1-6680-41A8-94DF-4C35573129FE}"/>
    <dgm:cxn modelId="{84CBD37E-0C0E-4886-902C-9AC8C222DABD}" type="presOf" srcId="{B8D6840C-CE2E-4F39-9D5F-96695D2AD01F}" destId="{348391C4-447D-4E10-9F3A-CAAC25D3BB0F}" srcOrd="0" destOrd="0" presId="urn:microsoft.com/office/officeart/2005/8/layout/hProcess7"/>
    <dgm:cxn modelId="{9C6849B9-696D-41FF-A270-30031800B13A}" type="presParOf" srcId="{50BB4EB9-9041-4449-80F1-56DA3F3C2FEE}" destId="{ABD0FDA0-1921-4B30-B1C7-681B764E7E79}" srcOrd="0" destOrd="0" presId="urn:microsoft.com/office/officeart/2005/8/layout/hProcess7"/>
    <dgm:cxn modelId="{9718C496-D0D4-4288-B479-C1CE98CD977B}" type="presParOf" srcId="{ABD0FDA0-1921-4B30-B1C7-681B764E7E79}" destId="{E5DC46D9-77B5-4026-B976-0B090A2FC266}" srcOrd="0" destOrd="0" presId="urn:microsoft.com/office/officeart/2005/8/layout/hProcess7"/>
    <dgm:cxn modelId="{A8146BAD-8B07-4035-A029-69BC3FC0740C}" type="presParOf" srcId="{ABD0FDA0-1921-4B30-B1C7-681B764E7E79}" destId="{4F0A6AC2-39F6-4A3A-8831-27E1E389F2C3}" srcOrd="1" destOrd="0" presId="urn:microsoft.com/office/officeart/2005/8/layout/hProcess7"/>
    <dgm:cxn modelId="{4A9AF1C1-CA4D-4FF4-8605-69B1AAA00118}" type="presParOf" srcId="{ABD0FDA0-1921-4B30-B1C7-681B764E7E79}" destId="{038AED17-E94E-4DF5-800A-F9AD7815C3F5}" srcOrd="2" destOrd="0" presId="urn:microsoft.com/office/officeart/2005/8/layout/hProcess7"/>
    <dgm:cxn modelId="{36881D83-D1A6-4B41-94B3-C024C146E1D5}" type="presParOf" srcId="{50BB4EB9-9041-4449-80F1-56DA3F3C2FEE}" destId="{B3F17239-3A91-42E6-AB8B-CB9E01B112E8}" srcOrd="1" destOrd="0" presId="urn:microsoft.com/office/officeart/2005/8/layout/hProcess7"/>
    <dgm:cxn modelId="{8C7F26C1-F5A1-48B9-881D-17E5211D4B33}" type="presParOf" srcId="{50BB4EB9-9041-4449-80F1-56DA3F3C2FEE}" destId="{CEF693AC-1D25-417F-A00A-01B6CEDDCA6B}" srcOrd="2" destOrd="0" presId="urn:microsoft.com/office/officeart/2005/8/layout/hProcess7"/>
    <dgm:cxn modelId="{1EEE5C6A-8E6A-4C86-9F41-25100F132001}" type="presParOf" srcId="{CEF693AC-1D25-417F-A00A-01B6CEDDCA6B}" destId="{A9D013E0-CA0C-4579-ABA4-F3019DD0D7B9}" srcOrd="0" destOrd="0" presId="urn:microsoft.com/office/officeart/2005/8/layout/hProcess7"/>
    <dgm:cxn modelId="{DB228AC4-4612-41CE-87F4-EBA9110A3407}" type="presParOf" srcId="{CEF693AC-1D25-417F-A00A-01B6CEDDCA6B}" destId="{4C71E68F-532F-43F2-9728-D1BD33387906}" srcOrd="1" destOrd="0" presId="urn:microsoft.com/office/officeart/2005/8/layout/hProcess7"/>
    <dgm:cxn modelId="{10572E83-E002-4B51-8563-C24321E0A20D}" type="presParOf" srcId="{CEF693AC-1D25-417F-A00A-01B6CEDDCA6B}" destId="{4A9A3088-F1D6-4804-A83B-60802C99D298}" srcOrd="2" destOrd="0" presId="urn:microsoft.com/office/officeart/2005/8/layout/hProcess7"/>
    <dgm:cxn modelId="{8230C321-48DF-47DB-A4D9-D3B371E9ABC7}" type="presParOf" srcId="{50BB4EB9-9041-4449-80F1-56DA3F3C2FEE}" destId="{1EB42928-5138-4927-8BB7-E720D0900D18}" srcOrd="3" destOrd="0" presId="urn:microsoft.com/office/officeart/2005/8/layout/hProcess7"/>
    <dgm:cxn modelId="{E8DEE593-D06C-4B85-B36B-EFFD7FBDDA50}" type="presParOf" srcId="{50BB4EB9-9041-4449-80F1-56DA3F3C2FEE}" destId="{7CAC804B-BAF8-49B2-89C0-79E38ABF9CBA}" srcOrd="4" destOrd="0" presId="urn:microsoft.com/office/officeart/2005/8/layout/hProcess7"/>
    <dgm:cxn modelId="{320837AC-B556-49D2-B4DC-C8FB0E19F81C}" type="presParOf" srcId="{7CAC804B-BAF8-49B2-89C0-79E38ABF9CBA}" destId="{24BEEA26-FCD9-4092-A22A-AC9F74950BEF}" srcOrd="0" destOrd="0" presId="urn:microsoft.com/office/officeart/2005/8/layout/hProcess7"/>
    <dgm:cxn modelId="{9FD9C475-0837-4424-92C8-EF764D7FCE0C}" type="presParOf" srcId="{7CAC804B-BAF8-49B2-89C0-79E38ABF9CBA}" destId="{8B5FAD7B-E82A-4D5F-9F55-8C664B197A6E}" srcOrd="1" destOrd="0" presId="urn:microsoft.com/office/officeart/2005/8/layout/hProcess7"/>
    <dgm:cxn modelId="{1FA72E85-B4AA-42BC-91D0-87838756B8A6}" type="presParOf" srcId="{7CAC804B-BAF8-49B2-89C0-79E38ABF9CBA}" destId="{348391C4-447D-4E10-9F3A-CAAC25D3BB0F}" srcOrd="2" destOrd="0" presId="urn:microsoft.com/office/officeart/2005/8/layout/hProcess7"/>
    <dgm:cxn modelId="{6CD5A4E2-2528-4897-985C-60A97BB23D87}" type="presParOf" srcId="{50BB4EB9-9041-4449-80F1-56DA3F3C2FEE}" destId="{26F31A2A-0B30-46F6-B1C0-181F76A89720}" srcOrd="5" destOrd="0" presId="urn:microsoft.com/office/officeart/2005/8/layout/hProcess7"/>
    <dgm:cxn modelId="{14154BDF-99CD-49BA-8654-682285F71500}" type="presParOf" srcId="{50BB4EB9-9041-4449-80F1-56DA3F3C2FEE}" destId="{03570C43-FF88-4A73-8009-80F4A53D0DDB}" srcOrd="6" destOrd="0" presId="urn:microsoft.com/office/officeart/2005/8/layout/hProcess7"/>
    <dgm:cxn modelId="{3BE81081-BC07-4358-8233-E3326D77A314}" type="presParOf" srcId="{03570C43-FF88-4A73-8009-80F4A53D0DDB}" destId="{90833845-E583-472D-B86C-8CB0FD0EE946}" srcOrd="0" destOrd="0" presId="urn:microsoft.com/office/officeart/2005/8/layout/hProcess7"/>
    <dgm:cxn modelId="{60DFDEBD-9DF2-4A68-9CE2-25AFCD89B11F}" type="presParOf" srcId="{03570C43-FF88-4A73-8009-80F4A53D0DDB}" destId="{0BFC8D0F-1454-4348-A0BC-71E518E5D5A5}" srcOrd="1" destOrd="0" presId="urn:microsoft.com/office/officeart/2005/8/layout/hProcess7"/>
    <dgm:cxn modelId="{48B794ED-8A4A-4DA2-BA1A-15BABCEB7E21}" type="presParOf" srcId="{03570C43-FF88-4A73-8009-80F4A53D0DDB}" destId="{B7065975-6120-4979-8A0B-E6EB2DC849AA}" srcOrd="2" destOrd="0" presId="urn:microsoft.com/office/officeart/2005/8/layout/hProcess7"/>
    <dgm:cxn modelId="{DA05FF5C-9F94-4C52-8865-DDE7EB0FE531}" type="presParOf" srcId="{50BB4EB9-9041-4449-80F1-56DA3F3C2FEE}" destId="{B71A782B-CA0C-492A-9B33-2A70E5AFBF20}" srcOrd="7" destOrd="0" presId="urn:microsoft.com/office/officeart/2005/8/layout/hProcess7"/>
    <dgm:cxn modelId="{53171FF2-8513-4DDF-9E24-0FF70E493331}" type="presParOf" srcId="{50BB4EB9-9041-4449-80F1-56DA3F3C2FEE}" destId="{4BDC38CD-5FD5-4406-943E-549885B6CC75}" srcOrd="8" destOrd="0" presId="urn:microsoft.com/office/officeart/2005/8/layout/hProcess7"/>
    <dgm:cxn modelId="{8DF6E81C-7599-478E-ABA2-7D6BB185D96E}" type="presParOf" srcId="{4BDC38CD-5FD5-4406-943E-549885B6CC75}" destId="{06506522-6F21-4369-9078-C4652F396150}" srcOrd="0" destOrd="0" presId="urn:microsoft.com/office/officeart/2005/8/layout/hProcess7"/>
    <dgm:cxn modelId="{0B41D782-F19C-4001-833D-73009084A6B7}" type="presParOf" srcId="{4BDC38CD-5FD5-4406-943E-549885B6CC75}" destId="{FC417E9E-E9B5-4AB1-B03C-B61FD8E68E84}" srcOrd="1" destOrd="0" presId="urn:microsoft.com/office/officeart/2005/8/layout/hProcess7"/>
    <dgm:cxn modelId="{DB2B258E-5F5D-4A09-907E-5BE3012FACDB}" type="presParOf" srcId="{4BDC38CD-5FD5-4406-943E-549885B6CC75}" destId="{7BCCCEC5-57B0-419C-8C8A-046EDBE6609C}"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F2501B3-0C65-4E18-98E1-D06294096848}" type="doc">
      <dgm:prSet loTypeId="urn:microsoft.com/office/officeart/2005/8/layout/cycle6" loCatId="relationship" qsTypeId="urn:microsoft.com/office/officeart/2005/8/quickstyle/3d4" qsCatId="3D" csTypeId="urn:microsoft.com/office/officeart/2005/8/colors/colorful5" csCatId="colorful" phldr="1"/>
      <dgm:spPr/>
      <dgm:t>
        <a:bodyPr/>
        <a:lstStyle/>
        <a:p>
          <a:endParaRPr lang="en-US"/>
        </a:p>
      </dgm:t>
    </dgm:pt>
    <dgm:pt modelId="{33E8CAEB-9582-4D0D-93C4-E858EA120AB3}">
      <dgm:prSet phldrT="[Text]"/>
      <dgm:spPr/>
      <dgm:t>
        <a:bodyPr/>
        <a:lstStyle/>
        <a:p>
          <a:pPr>
            <a:spcAft>
              <a:spcPts val="0"/>
            </a:spcAft>
          </a:pPr>
          <a:r>
            <a:rPr lang="en-AU" smtClean="0">
              <a:solidFill>
                <a:schemeClr val="accent5">
                  <a:lumMod val="25000"/>
                </a:schemeClr>
              </a:solidFill>
              <a:latin typeface="Times New Roman" panose="02020603050405020304" pitchFamily="18" charset="0"/>
              <a:cs typeface="Times New Roman" panose="02020603050405020304" pitchFamily="18" charset="0"/>
            </a:rPr>
            <a:t>Bộ máy nhà nước liêm chính, </a:t>
          </a:r>
        </a:p>
        <a:p>
          <a:pPr>
            <a:spcAft>
              <a:spcPts val="0"/>
            </a:spcAft>
          </a:pPr>
          <a:r>
            <a:rPr lang="en-AU" smtClean="0">
              <a:solidFill>
                <a:schemeClr val="accent5">
                  <a:lumMod val="25000"/>
                </a:schemeClr>
              </a:solidFill>
              <a:latin typeface="Times New Roman" panose="02020603050405020304" pitchFamily="18" charset="0"/>
              <a:cs typeface="Times New Roman" panose="02020603050405020304" pitchFamily="18" charset="0"/>
            </a:rPr>
            <a:t>có hiệu lực</a:t>
          </a:r>
          <a:endParaRPr lang="en-US">
            <a:solidFill>
              <a:schemeClr val="accent5">
                <a:lumMod val="25000"/>
              </a:schemeClr>
            </a:solidFill>
            <a:latin typeface="Times New Roman" panose="02020603050405020304" pitchFamily="18" charset="0"/>
            <a:cs typeface="Times New Roman" panose="02020603050405020304" pitchFamily="18" charset="0"/>
          </a:endParaRPr>
        </a:p>
      </dgm:t>
    </dgm:pt>
    <dgm:pt modelId="{50B4CCD2-658D-417D-89D5-BED1C419F3D9}" type="parTrans" cxnId="{074C9302-F17F-4B68-8217-0B00D807E76F}">
      <dgm:prSet/>
      <dgm:spPr/>
      <dgm:t>
        <a:bodyPr/>
        <a:lstStyle/>
        <a:p>
          <a:endParaRPr lang="en-US">
            <a:solidFill>
              <a:schemeClr val="accent5">
                <a:lumMod val="25000"/>
              </a:schemeClr>
            </a:solidFill>
            <a:latin typeface="Times New Roman" panose="02020603050405020304" pitchFamily="18" charset="0"/>
            <a:cs typeface="Times New Roman" panose="02020603050405020304" pitchFamily="18" charset="0"/>
          </a:endParaRPr>
        </a:p>
      </dgm:t>
    </dgm:pt>
    <dgm:pt modelId="{10A59646-FDC5-4218-928B-E2A645E99A5E}" type="sibTrans" cxnId="{074C9302-F17F-4B68-8217-0B00D807E76F}">
      <dgm:prSet/>
      <dgm:spPr/>
      <dgm:t>
        <a:bodyPr/>
        <a:lstStyle/>
        <a:p>
          <a:endParaRPr lang="en-US">
            <a:solidFill>
              <a:schemeClr val="accent5">
                <a:lumMod val="25000"/>
              </a:schemeClr>
            </a:solidFill>
            <a:latin typeface="Times New Roman" panose="02020603050405020304" pitchFamily="18" charset="0"/>
            <a:cs typeface="Times New Roman" panose="02020603050405020304" pitchFamily="18" charset="0"/>
          </a:endParaRPr>
        </a:p>
      </dgm:t>
    </dgm:pt>
    <dgm:pt modelId="{3DAA57A0-45C4-4060-9803-A2D66FE7BC2B}">
      <dgm:prSet phldrT="[Text]"/>
      <dgm:spPr/>
      <dgm:t>
        <a:bodyPr/>
        <a:lstStyle/>
        <a:p>
          <a:r>
            <a:rPr lang="en-AU" smtClean="0">
              <a:solidFill>
                <a:schemeClr val="accent5">
                  <a:lumMod val="25000"/>
                </a:schemeClr>
              </a:solidFill>
              <a:latin typeface="Times New Roman" panose="02020603050405020304" pitchFamily="18" charset="0"/>
              <a:cs typeface="Times New Roman" panose="02020603050405020304" pitchFamily="18" charset="0"/>
            </a:rPr>
            <a:t>Nhà nước phải kiểm soát được thu nhập của công dân…</a:t>
          </a:r>
          <a:endParaRPr lang="en-US">
            <a:solidFill>
              <a:schemeClr val="accent5">
                <a:lumMod val="25000"/>
              </a:schemeClr>
            </a:solidFill>
            <a:latin typeface="Times New Roman" panose="02020603050405020304" pitchFamily="18" charset="0"/>
            <a:cs typeface="Times New Roman" panose="02020603050405020304" pitchFamily="18" charset="0"/>
          </a:endParaRPr>
        </a:p>
      </dgm:t>
    </dgm:pt>
    <dgm:pt modelId="{627BBB7A-CC0E-4F81-8D7A-C6AD13ED28C6}" type="parTrans" cxnId="{BEAD2422-0FF9-43B5-8496-EA7DEEDEAAE9}">
      <dgm:prSet/>
      <dgm:spPr/>
      <dgm:t>
        <a:bodyPr/>
        <a:lstStyle/>
        <a:p>
          <a:endParaRPr lang="en-US">
            <a:solidFill>
              <a:schemeClr val="accent5">
                <a:lumMod val="25000"/>
              </a:schemeClr>
            </a:solidFill>
            <a:latin typeface="Times New Roman" panose="02020603050405020304" pitchFamily="18" charset="0"/>
            <a:cs typeface="Times New Roman" panose="02020603050405020304" pitchFamily="18" charset="0"/>
          </a:endParaRPr>
        </a:p>
      </dgm:t>
    </dgm:pt>
    <dgm:pt modelId="{B6EC86E0-3152-415C-9C89-697357BA06E1}" type="sibTrans" cxnId="{BEAD2422-0FF9-43B5-8496-EA7DEEDEAAE9}">
      <dgm:prSet/>
      <dgm:spPr/>
      <dgm:t>
        <a:bodyPr/>
        <a:lstStyle/>
        <a:p>
          <a:endParaRPr lang="en-US">
            <a:solidFill>
              <a:schemeClr val="accent5">
                <a:lumMod val="25000"/>
              </a:schemeClr>
            </a:solidFill>
            <a:latin typeface="Times New Roman" panose="02020603050405020304" pitchFamily="18" charset="0"/>
            <a:cs typeface="Times New Roman" panose="02020603050405020304" pitchFamily="18" charset="0"/>
          </a:endParaRPr>
        </a:p>
      </dgm:t>
    </dgm:pt>
    <dgm:pt modelId="{170ACDC8-88EE-4808-9375-8EE4059288A1}">
      <dgm:prSet phldrT="[Text]"/>
      <dgm:spPr/>
      <dgm:t>
        <a:bodyPr/>
        <a:lstStyle/>
        <a:p>
          <a:r>
            <a:rPr lang="en-AU" smtClean="0">
              <a:solidFill>
                <a:schemeClr val="accent5">
                  <a:lumMod val="25000"/>
                </a:schemeClr>
              </a:solidFill>
              <a:latin typeface="Times New Roman" panose="02020603050405020304" pitchFamily="18" charset="0"/>
              <a:cs typeface="Times New Roman" panose="02020603050405020304" pitchFamily="18" charset="0"/>
            </a:rPr>
            <a:t>Xây dựng và hoàn thiện hệ thống pháp luật</a:t>
          </a:r>
          <a:endParaRPr lang="en-US">
            <a:solidFill>
              <a:schemeClr val="accent5">
                <a:lumMod val="25000"/>
              </a:schemeClr>
            </a:solidFill>
            <a:latin typeface="Times New Roman" panose="02020603050405020304" pitchFamily="18" charset="0"/>
            <a:cs typeface="Times New Roman" panose="02020603050405020304" pitchFamily="18" charset="0"/>
          </a:endParaRPr>
        </a:p>
      </dgm:t>
    </dgm:pt>
    <dgm:pt modelId="{E7C634B8-E497-488B-AF40-1208671E6F54}" type="parTrans" cxnId="{5EC3EFA3-0FB2-435A-A908-4AC9B7A6EBD5}">
      <dgm:prSet/>
      <dgm:spPr/>
      <dgm:t>
        <a:bodyPr/>
        <a:lstStyle/>
        <a:p>
          <a:endParaRPr lang="en-US">
            <a:solidFill>
              <a:schemeClr val="accent5">
                <a:lumMod val="25000"/>
              </a:schemeClr>
            </a:solidFill>
            <a:latin typeface="Times New Roman" panose="02020603050405020304" pitchFamily="18" charset="0"/>
            <a:cs typeface="Times New Roman" panose="02020603050405020304" pitchFamily="18" charset="0"/>
          </a:endParaRPr>
        </a:p>
      </dgm:t>
    </dgm:pt>
    <dgm:pt modelId="{BB3FFF20-81CF-4B25-8681-B1C777798FCC}" type="sibTrans" cxnId="{5EC3EFA3-0FB2-435A-A908-4AC9B7A6EBD5}">
      <dgm:prSet/>
      <dgm:spPr/>
      <dgm:t>
        <a:bodyPr/>
        <a:lstStyle/>
        <a:p>
          <a:endParaRPr lang="en-US">
            <a:solidFill>
              <a:schemeClr val="accent5">
                <a:lumMod val="25000"/>
              </a:schemeClr>
            </a:solidFill>
            <a:latin typeface="Times New Roman" panose="02020603050405020304" pitchFamily="18" charset="0"/>
            <a:cs typeface="Times New Roman" panose="02020603050405020304" pitchFamily="18" charset="0"/>
          </a:endParaRPr>
        </a:p>
      </dgm:t>
    </dgm:pt>
    <dgm:pt modelId="{CA01F7E8-75BF-47FD-91C8-B645E74F03CC}">
      <dgm:prSet phldrT="[Text]"/>
      <dgm:spPr/>
      <dgm:t>
        <a:bodyPr/>
        <a:lstStyle/>
        <a:p>
          <a:r>
            <a:rPr lang="en-AU" smtClean="0">
              <a:solidFill>
                <a:schemeClr val="accent5">
                  <a:lumMod val="25000"/>
                </a:schemeClr>
              </a:solidFill>
              <a:latin typeface="Times New Roman" panose="02020603050405020304" pitchFamily="18" charset="0"/>
              <a:cs typeface="Times New Roman" panose="02020603050405020304" pitchFamily="18" charset="0"/>
            </a:rPr>
            <a:t>Công khai, minh bạch mọi cơ chế, chính sách và quy định…</a:t>
          </a:r>
          <a:endParaRPr lang="en-US">
            <a:solidFill>
              <a:schemeClr val="accent5">
                <a:lumMod val="25000"/>
              </a:schemeClr>
            </a:solidFill>
            <a:latin typeface="Times New Roman" panose="02020603050405020304" pitchFamily="18" charset="0"/>
            <a:cs typeface="Times New Roman" panose="02020603050405020304" pitchFamily="18" charset="0"/>
          </a:endParaRPr>
        </a:p>
      </dgm:t>
    </dgm:pt>
    <dgm:pt modelId="{288F4DBE-248D-4AEE-9714-E11911150825}" type="parTrans" cxnId="{38C246F6-2538-4A9B-A71D-42BFB4F53A82}">
      <dgm:prSet/>
      <dgm:spPr/>
      <dgm:t>
        <a:bodyPr/>
        <a:lstStyle/>
        <a:p>
          <a:endParaRPr lang="en-US">
            <a:solidFill>
              <a:schemeClr val="accent5">
                <a:lumMod val="25000"/>
              </a:schemeClr>
            </a:solidFill>
            <a:latin typeface="Times New Roman" panose="02020603050405020304" pitchFamily="18" charset="0"/>
            <a:cs typeface="Times New Roman" panose="02020603050405020304" pitchFamily="18" charset="0"/>
          </a:endParaRPr>
        </a:p>
      </dgm:t>
    </dgm:pt>
    <dgm:pt modelId="{4B71414B-C4AA-4DFC-A875-6B2BB10414EF}" type="sibTrans" cxnId="{38C246F6-2538-4A9B-A71D-42BFB4F53A82}">
      <dgm:prSet/>
      <dgm:spPr/>
      <dgm:t>
        <a:bodyPr/>
        <a:lstStyle/>
        <a:p>
          <a:endParaRPr lang="en-US">
            <a:solidFill>
              <a:schemeClr val="accent5">
                <a:lumMod val="25000"/>
              </a:schemeClr>
            </a:solidFill>
            <a:latin typeface="Times New Roman" panose="02020603050405020304" pitchFamily="18" charset="0"/>
            <a:cs typeface="Times New Roman" panose="02020603050405020304" pitchFamily="18" charset="0"/>
          </a:endParaRPr>
        </a:p>
      </dgm:t>
    </dgm:pt>
    <dgm:pt modelId="{741D6DF1-76F0-4A98-9349-2DFFD581A897}">
      <dgm:prSet phldrT="[Text]"/>
      <dgm:spPr/>
      <dgm:t>
        <a:bodyPr/>
        <a:lstStyle/>
        <a:p>
          <a:r>
            <a:rPr lang="en-AU" smtClean="0">
              <a:solidFill>
                <a:schemeClr val="accent5">
                  <a:lumMod val="25000"/>
                </a:schemeClr>
              </a:solidFill>
              <a:latin typeface="Times New Roman" panose="02020603050405020304" pitchFamily="18" charset="0"/>
              <a:cs typeface="Times New Roman" panose="02020603050405020304" pitchFamily="18" charset="0"/>
            </a:rPr>
            <a:t>Nâng cao hiệu lực, hiệu quả của thanh tra, kiểm tra và xử lý vi phạm</a:t>
          </a:r>
          <a:endParaRPr lang="en-US">
            <a:solidFill>
              <a:schemeClr val="accent5">
                <a:lumMod val="25000"/>
              </a:schemeClr>
            </a:solidFill>
            <a:latin typeface="Times New Roman" panose="02020603050405020304" pitchFamily="18" charset="0"/>
            <a:cs typeface="Times New Roman" panose="02020603050405020304" pitchFamily="18" charset="0"/>
          </a:endParaRPr>
        </a:p>
      </dgm:t>
    </dgm:pt>
    <dgm:pt modelId="{270E66D5-4AB5-4271-BB0C-BE232A731FA3}" type="parTrans" cxnId="{1688B12A-12BA-42EA-92F3-FFAF25C854A2}">
      <dgm:prSet/>
      <dgm:spPr/>
      <dgm:t>
        <a:bodyPr/>
        <a:lstStyle/>
        <a:p>
          <a:endParaRPr lang="en-US">
            <a:solidFill>
              <a:schemeClr val="accent5">
                <a:lumMod val="25000"/>
              </a:schemeClr>
            </a:solidFill>
            <a:latin typeface="Times New Roman" panose="02020603050405020304" pitchFamily="18" charset="0"/>
            <a:cs typeface="Times New Roman" panose="02020603050405020304" pitchFamily="18" charset="0"/>
          </a:endParaRPr>
        </a:p>
      </dgm:t>
    </dgm:pt>
    <dgm:pt modelId="{CEA26740-372B-4374-8A49-8B85F400D3BA}" type="sibTrans" cxnId="{1688B12A-12BA-42EA-92F3-FFAF25C854A2}">
      <dgm:prSet/>
      <dgm:spPr/>
      <dgm:t>
        <a:bodyPr/>
        <a:lstStyle/>
        <a:p>
          <a:endParaRPr lang="en-US">
            <a:solidFill>
              <a:schemeClr val="accent5">
                <a:lumMod val="25000"/>
              </a:schemeClr>
            </a:solidFill>
            <a:latin typeface="Times New Roman" panose="02020603050405020304" pitchFamily="18" charset="0"/>
            <a:cs typeface="Times New Roman" panose="02020603050405020304" pitchFamily="18" charset="0"/>
          </a:endParaRPr>
        </a:p>
      </dgm:t>
    </dgm:pt>
    <dgm:pt modelId="{5F2A4F25-49C6-47C0-97D9-B7672A80B47E}" type="pres">
      <dgm:prSet presAssocID="{8F2501B3-0C65-4E18-98E1-D06294096848}" presName="cycle" presStyleCnt="0">
        <dgm:presLayoutVars>
          <dgm:dir/>
          <dgm:resizeHandles val="exact"/>
        </dgm:presLayoutVars>
      </dgm:prSet>
      <dgm:spPr/>
      <dgm:t>
        <a:bodyPr/>
        <a:lstStyle/>
        <a:p>
          <a:endParaRPr lang="en-US"/>
        </a:p>
      </dgm:t>
    </dgm:pt>
    <dgm:pt modelId="{2FDE1BF9-9CF7-430F-B806-9AF7DF22033C}" type="pres">
      <dgm:prSet presAssocID="{33E8CAEB-9582-4D0D-93C4-E858EA120AB3}" presName="node" presStyleLbl="node1" presStyleIdx="0" presStyleCnt="5">
        <dgm:presLayoutVars>
          <dgm:bulletEnabled val="1"/>
        </dgm:presLayoutVars>
      </dgm:prSet>
      <dgm:spPr/>
      <dgm:t>
        <a:bodyPr/>
        <a:lstStyle/>
        <a:p>
          <a:endParaRPr lang="en-US"/>
        </a:p>
      </dgm:t>
    </dgm:pt>
    <dgm:pt modelId="{1B0BABB6-B4DE-4DE5-9CB1-98DAEECA11BB}" type="pres">
      <dgm:prSet presAssocID="{33E8CAEB-9582-4D0D-93C4-E858EA120AB3}" presName="spNode" presStyleCnt="0"/>
      <dgm:spPr/>
      <dgm:t>
        <a:bodyPr/>
        <a:lstStyle/>
        <a:p>
          <a:endParaRPr lang="en-US"/>
        </a:p>
      </dgm:t>
    </dgm:pt>
    <dgm:pt modelId="{82E8B9A8-5AD9-49EB-B4B3-DCC78CDE6070}" type="pres">
      <dgm:prSet presAssocID="{10A59646-FDC5-4218-928B-E2A645E99A5E}" presName="sibTrans" presStyleLbl="sibTrans1D1" presStyleIdx="0" presStyleCnt="5"/>
      <dgm:spPr/>
      <dgm:t>
        <a:bodyPr/>
        <a:lstStyle/>
        <a:p>
          <a:endParaRPr lang="en-US"/>
        </a:p>
      </dgm:t>
    </dgm:pt>
    <dgm:pt modelId="{E3E8C0B3-BA9A-4836-9A24-DBEC1120CE51}" type="pres">
      <dgm:prSet presAssocID="{3DAA57A0-45C4-4060-9803-A2D66FE7BC2B}" presName="node" presStyleLbl="node1" presStyleIdx="1" presStyleCnt="5">
        <dgm:presLayoutVars>
          <dgm:bulletEnabled val="1"/>
        </dgm:presLayoutVars>
      </dgm:prSet>
      <dgm:spPr/>
      <dgm:t>
        <a:bodyPr/>
        <a:lstStyle/>
        <a:p>
          <a:endParaRPr lang="en-US"/>
        </a:p>
      </dgm:t>
    </dgm:pt>
    <dgm:pt modelId="{DE04C329-F579-4E1E-8F10-1EF861D3310E}" type="pres">
      <dgm:prSet presAssocID="{3DAA57A0-45C4-4060-9803-A2D66FE7BC2B}" presName="spNode" presStyleCnt="0"/>
      <dgm:spPr/>
      <dgm:t>
        <a:bodyPr/>
        <a:lstStyle/>
        <a:p>
          <a:endParaRPr lang="en-US"/>
        </a:p>
      </dgm:t>
    </dgm:pt>
    <dgm:pt modelId="{662E28C7-C673-4B4E-9854-7F660AD1392F}" type="pres">
      <dgm:prSet presAssocID="{B6EC86E0-3152-415C-9C89-697357BA06E1}" presName="sibTrans" presStyleLbl="sibTrans1D1" presStyleIdx="1" presStyleCnt="5"/>
      <dgm:spPr/>
      <dgm:t>
        <a:bodyPr/>
        <a:lstStyle/>
        <a:p>
          <a:endParaRPr lang="en-US"/>
        </a:p>
      </dgm:t>
    </dgm:pt>
    <dgm:pt modelId="{D9FE3506-D22B-4058-8999-B914008381B6}" type="pres">
      <dgm:prSet presAssocID="{170ACDC8-88EE-4808-9375-8EE4059288A1}" presName="node" presStyleLbl="node1" presStyleIdx="2" presStyleCnt="5">
        <dgm:presLayoutVars>
          <dgm:bulletEnabled val="1"/>
        </dgm:presLayoutVars>
      </dgm:prSet>
      <dgm:spPr/>
      <dgm:t>
        <a:bodyPr/>
        <a:lstStyle/>
        <a:p>
          <a:endParaRPr lang="en-US"/>
        </a:p>
      </dgm:t>
    </dgm:pt>
    <dgm:pt modelId="{A0E7FD9A-5419-4CE2-ADC0-FB5A041EE040}" type="pres">
      <dgm:prSet presAssocID="{170ACDC8-88EE-4808-9375-8EE4059288A1}" presName="spNode" presStyleCnt="0"/>
      <dgm:spPr/>
      <dgm:t>
        <a:bodyPr/>
        <a:lstStyle/>
        <a:p>
          <a:endParaRPr lang="en-US"/>
        </a:p>
      </dgm:t>
    </dgm:pt>
    <dgm:pt modelId="{56B4830C-9DA2-40BC-AC38-0970C7EF8B8A}" type="pres">
      <dgm:prSet presAssocID="{BB3FFF20-81CF-4B25-8681-B1C777798FCC}" presName="sibTrans" presStyleLbl="sibTrans1D1" presStyleIdx="2" presStyleCnt="5"/>
      <dgm:spPr/>
      <dgm:t>
        <a:bodyPr/>
        <a:lstStyle/>
        <a:p>
          <a:endParaRPr lang="en-US"/>
        </a:p>
      </dgm:t>
    </dgm:pt>
    <dgm:pt modelId="{8D59A888-0D9F-46C7-BE10-D2A923255F53}" type="pres">
      <dgm:prSet presAssocID="{CA01F7E8-75BF-47FD-91C8-B645E74F03CC}" presName="node" presStyleLbl="node1" presStyleIdx="3" presStyleCnt="5">
        <dgm:presLayoutVars>
          <dgm:bulletEnabled val="1"/>
        </dgm:presLayoutVars>
      </dgm:prSet>
      <dgm:spPr/>
      <dgm:t>
        <a:bodyPr/>
        <a:lstStyle/>
        <a:p>
          <a:endParaRPr lang="en-US"/>
        </a:p>
      </dgm:t>
    </dgm:pt>
    <dgm:pt modelId="{ED630BE2-7F52-431F-BDC3-480D43418F4E}" type="pres">
      <dgm:prSet presAssocID="{CA01F7E8-75BF-47FD-91C8-B645E74F03CC}" presName="spNode" presStyleCnt="0"/>
      <dgm:spPr/>
      <dgm:t>
        <a:bodyPr/>
        <a:lstStyle/>
        <a:p>
          <a:endParaRPr lang="en-US"/>
        </a:p>
      </dgm:t>
    </dgm:pt>
    <dgm:pt modelId="{710C31EE-3438-40A2-AC87-6817A7EAA49A}" type="pres">
      <dgm:prSet presAssocID="{4B71414B-C4AA-4DFC-A875-6B2BB10414EF}" presName="sibTrans" presStyleLbl="sibTrans1D1" presStyleIdx="3" presStyleCnt="5"/>
      <dgm:spPr/>
      <dgm:t>
        <a:bodyPr/>
        <a:lstStyle/>
        <a:p>
          <a:endParaRPr lang="en-US"/>
        </a:p>
      </dgm:t>
    </dgm:pt>
    <dgm:pt modelId="{F9E0FD93-CF83-4E22-B4B0-51236404B7BB}" type="pres">
      <dgm:prSet presAssocID="{741D6DF1-76F0-4A98-9349-2DFFD581A897}" presName="node" presStyleLbl="node1" presStyleIdx="4" presStyleCnt="5">
        <dgm:presLayoutVars>
          <dgm:bulletEnabled val="1"/>
        </dgm:presLayoutVars>
      </dgm:prSet>
      <dgm:spPr/>
      <dgm:t>
        <a:bodyPr/>
        <a:lstStyle/>
        <a:p>
          <a:endParaRPr lang="en-US"/>
        </a:p>
      </dgm:t>
    </dgm:pt>
    <dgm:pt modelId="{004307A5-3AF5-4B87-B8AE-EDD974E90BD4}" type="pres">
      <dgm:prSet presAssocID="{741D6DF1-76F0-4A98-9349-2DFFD581A897}" presName="spNode" presStyleCnt="0"/>
      <dgm:spPr/>
      <dgm:t>
        <a:bodyPr/>
        <a:lstStyle/>
        <a:p>
          <a:endParaRPr lang="en-US"/>
        </a:p>
      </dgm:t>
    </dgm:pt>
    <dgm:pt modelId="{9D07192E-BB3C-49F4-80F0-86D86DA25A6F}" type="pres">
      <dgm:prSet presAssocID="{CEA26740-372B-4374-8A49-8B85F400D3BA}" presName="sibTrans" presStyleLbl="sibTrans1D1" presStyleIdx="4" presStyleCnt="5"/>
      <dgm:spPr/>
      <dgm:t>
        <a:bodyPr/>
        <a:lstStyle/>
        <a:p>
          <a:endParaRPr lang="en-US"/>
        </a:p>
      </dgm:t>
    </dgm:pt>
  </dgm:ptLst>
  <dgm:cxnLst>
    <dgm:cxn modelId="{38C246F6-2538-4A9B-A71D-42BFB4F53A82}" srcId="{8F2501B3-0C65-4E18-98E1-D06294096848}" destId="{CA01F7E8-75BF-47FD-91C8-B645E74F03CC}" srcOrd="3" destOrd="0" parTransId="{288F4DBE-248D-4AEE-9714-E11911150825}" sibTransId="{4B71414B-C4AA-4DFC-A875-6B2BB10414EF}"/>
    <dgm:cxn modelId="{35C78679-53AE-415A-AEED-A9A1726613AA}" type="presOf" srcId="{33E8CAEB-9582-4D0D-93C4-E858EA120AB3}" destId="{2FDE1BF9-9CF7-430F-B806-9AF7DF22033C}" srcOrd="0" destOrd="0" presId="urn:microsoft.com/office/officeart/2005/8/layout/cycle6"/>
    <dgm:cxn modelId="{13CFB075-A53C-48A5-AAEF-4E33C5591E6B}" type="presOf" srcId="{B6EC86E0-3152-415C-9C89-697357BA06E1}" destId="{662E28C7-C673-4B4E-9854-7F660AD1392F}" srcOrd="0" destOrd="0" presId="urn:microsoft.com/office/officeart/2005/8/layout/cycle6"/>
    <dgm:cxn modelId="{C47F8D6B-ABAB-4E04-9E55-B183C70C4249}" type="presOf" srcId="{CEA26740-372B-4374-8A49-8B85F400D3BA}" destId="{9D07192E-BB3C-49F4-80F0-86D86DA25A6F}" srcOrd="0" destOrd="0" presId="urn:microsoft.com/office/officeart/2005/8/layout/cycle6"/>
    <dgm:cxn modelId="{1688B12A-12BA-42EA-92F3-FFAF25C854A2}" srcId="{8F2501B3-0C65-4E18-98E1-D06294096848}" destId="{741D6DF1-76F0-4A98-9349-2DFFD581A897}" srcOrd="4" destOrd="0" parTransId="{270E66D5-4AB5-4271-BB0C-BE232A731FA3}" sibTransId="{CEA26740-372B-4374-8A49-8B85F400D3BA}"/>
    <dgm:cxn modelId="{5EC3EFA3-0FB2-435A-A908-4AC9B7A6EBD5}" srcId="{8F2501B3-0C65-4E18-98E1-D06294096848}" destId="{170ACDC8-88EE-4808-9375-8EE4059288A1}" srcOrd="2" destOrd="0" parTransId="{E7C634B8-E497-488B-AF40-1208671E6F54}" sibTransId="{BB3FFF20-81CF-4B25-8681-B1C777798FCC}"/>
    <dgm:cxn modelId="{29C558CB-BDA5-4C2E-83FB-203DFD67147A}" type="presOf" srcId="{8F2501B3-0C65-4E18-98E1-D06294096848}" destId="{5F2A4F25-49C6-47C0-97D9-B7672A80B47E}" srcOrd="0" destOrd="0" presId="urn:microsoft.com/office/officeart/2005/8/layout/cycle6"/>
    <dgm:cxn modelId="{F7DE53EF-94BF-4619-BBB3-391D31178897}" type="presOf" srcId="{CA01F7E8-75BF-47FD-91C8-B645E74F03CC}" destId="{8D59A888-0D9F-46C7-BE10-D2A923255F53}" srcOrd="0" destOrd="0" presId="urn:microsoft.com/office/officeart/2005/8/layout/cycle6"/>
    <dgm:cxn modelId="{4F29A17D-D64B-474F-B210-DF0EA11BE875}" type="presOf" srcId="{4B71414B-C4AA-4DFC-A875-6B2BB10414EF}" destId="{710C31EE-3438-40A2-AC87-6817A7EAA49A}" srcOrd="0" destOrd="0" presId="urn:microsoft.com/office/officeart/2005/8/layout/cycle6"/>
    <dgm:cxn modelId="{A2FDF167-F878-47F6-BDFD-50F42F0946D0}" type="presOf" srcId="{BB3FFF20-81CF-4B25-8681-B1C777798FCC}" destId="{56B4830C-9DA2-40BC-AC38-0970C7EF8B8A}" srcOrd="0" destOrd="0" presId="urn:microsoft.com/office/officeart/2005/8/layout/cycle6"/>
    <dgm:cxn modelId="{8A6791EC-B036-4F6D-AB1B-FFF53741E1D3}" type="presOf" srcId="{170ACDC8-88EE-4808-9375-8EE4059288A1}" destId="{D9FE3506-D22B-4058-8999-B914008381B6}" srcOrd="0" destOrd="0" presId="urn:microsoft.com/office/officeart/2005/8/layout/cycle6"/>
    <dgm:cxn modelId="{3200127C-6645-495C-89FB-7EF0C19BFE0A}" type="presOf" srcId="{741D6DF1-76F0-4A98-9349-2DFFD581A897}" destId="{F9E0FD93-CF83-4E22-B4B0-51236404B7BB}" srcOrd="0" destOrd="0" presId="urn:microsoft.com/office/officeart/2005/8/layout/cycle6"/>
    <dgm:cxn modelId="{411334EF-39A1-4135-92BC-8218DBF94ED1}" type="presOf" srcId="{3DAA57A0-45C4-4060-9803-A2D66FE7BC2B}" destId="{E3E8C0B3-BA9A-4836-9A24-DBEC1120CE51}" srcOrd="0" destOrd="0" presId="urn:microsoft.com/office/officeart/2005/8/layout/cycle6"/>
    <dgm:cxn modelId="{0CA3D7FE-7D59-434E-8D46-E4CF499E23D2}" type="presOf" srcId="{10A59646-FDC5-4218-928B-E2A645E99A5E}" destId="{82E8B9A8-5AD9-49EB-B4B3-DCC78CDE6070}" srcOrd="0" destOrd="0" presId="urn:microsoft.com/office/officeart/2005/8/layout/cycle6"/>
    <dgm:cxn modelId="{BEAD2422-0FF9-43B5-8496-EA7DEEDEAAE9}" srcId="{8F2501B3-0C65-4E18-98E1-D06294096848}" destId="{3DAA57A0-45C4-4060-9803-A2D66FE7BC2B}" srcOrd="1" destOrd="0" parTransId="{627BBB7A-CC0E-4F81-8D7A-C6AD13ED28C6}" sibTransId="{B6EC86E0-3152-415C-9C89-697357BA06E1}"/>
    <dgm:cxn modelId="{074C9302-F17F-4B68-8217-0B00D807E76F}" srcId="{8F2501B3-0C65-4E18-98E1-D06294096848}" destId="{33E8CAEB-9582-4D0D-93C4-E858EA120AB3}" srcOrd="0" destOrd="0" parTransId="{50B4CCD2-658D-417D-89D5-BED1C419F3D9}" sibTransId="{10A59646-FDC5-4218-928B-E2A645E99A5E}"/>
    <dgm:cxn modelId="{56EAEC9A-3DA8-4E48-9551-94721FFC220D}" type="presParOf" srcId="{5F2A4F25-49C6-47C0-97D9-B7672A80B47E}" destId="{2FDE1BF9-9CF7-430F-B806-9AF7DF22033C}" srcOrd="0" destOrd="0" presId="urn:microsoft.com/office/officeart/2005/8/layout/cycle6"/>
    <dgm:cxn modelId="{FE3A1FD2-DF00-4FB3-82DA-F2083FE8755D}" type="presParOf" srcId="{5F2A4F25-49C6-47C0-97D9-B7672A80B47E}" destId="{1B0BABB6-B4DE-4DE5-9CB1-98DAEECA11BB}" srcOrd="1" destOrd="0" presId="urn:microsoft.com/office/officeart/2005/8/layout/cycle6"/>
    <dgm:cxn modelId="{EBA8ACED-674F-4989-A015-1AA2DDE28E50}" type="presParOf" srcId="{5F2A4F25-49C6-47C0-97D9-B7672A80B47E}" destId="{82E8B9A8-5AD9-49EB-B4B3-DCC78CDE6070}" srcOrd="2" destOrd="0" presId="urn:microsoft.com/office/officeart/2005/8/layout/cycle6"/>
    <dgm:cxn modelId="{C45DBD51-5291-437A-A2DA-0332ECF0F3B7}" type="presParOf" srcId="{5F2A4F25-49C6-47C0-97D9-B7672A80B47E}" destId="{E3E8C0B3-BA9A-4836-9A24-DBEC1120CE51}" srcOrd="3" destOrd="0" presId="urn:microsoft.com/office/officeart/2005/8/layout/cycle6"/>
    <dgm:cxn modelId="{AEC9C360-18A8-4252-8689-2729A8D45778}" type="presParOf" srcId="{5F2A4F25-49C6-47C0-97D9-B7672A80B47E}" destId="{DE04C329-F579-4E1E-8F10-1EF861D3310E}" srcOrd="4" destOrd="0" presId="urn:microsoft.com/office/officeart/2005/8/layout/cycle6"/>
    <dgm:cxn modelId="{9657AC3E-0F55-400C-9FFC-8D092D1BE7DF}" type="presParOf" srcId="{5F2A4F25-49C6-47C0-97D9-B7672A80B47E}" destId="{662E28C7-C673-4B4E-9854-7F660AD1392F}" srcOrd="5" destOrd="0" presId="urn:microsoft.com/office/officeart/2005/8/layout/cycle6"/>
    <dgm:cxn modelId="{ECD4DC3D-F525-4120-BB4A-4BBA23AB1B91}" type="presParOf" srcId="{5F2A4F25-49C6-47C0-97D9-B7672A80B47E}" destId="{D9FE3506-D22B-4058-8999-B914008381B6}" srcOrd="6" destOrd="0" presId="urn:microsoft.com/office/officeart/2005/8/layout/cycle6"/>
    <dgm:cxn modelId="{AB3E9317-535B-4BB1-9225-7B44E8B7BDB1}" type="presParOf" srcId="{5F2A4F25-49C6-47C0-97D9-B7672A80B47E}" destId="{A0E7FD9A-5419-4CE2-ADC0-FB5A041EE040}" srcOrd="7" destOrd="0" presId="urn:microsoft.com/office/officeart/2005/8/layout/cycle6"/>
    <dgm:cxn modelId="{7B1C9894-B6F9-4A89-805D-8BE65567F704}" type="presParOf" srcId="{5F2A4F25-49C6-47C0-97D9-B7672A80B47E}" destId="{56B4830C-9DA2-40BC-AC38-0970C7EF8B8A}" srcOrd="8" destOrd="0" presId="urn:microsoft.com/office/officeart/2005/8/layout/cycle6"/>
    <dgm:cxn modelId="{B96DC955-D64D-408F-A1CB-C54D2370F60A}" type="presParOf" srcId="{5F2A4F25-49C6-47C0-97D9-B7672A80B47E}" destId="{8D59A888-0D9F-46C7-BE10-D2A923255F53}" srcOrd="9" destOrd="0" presId="urn:microsoft.com/office/officeart/2005/8/layout/cycle6"/>
    <dgm:cxn modelId="{CD2E0B93-E2E3-456F-8186-457BA81B5834}" type="presParOf" srcId="{5F2A4F25-49C6-47C0-97D9-B7672A80B47E}" destId="{ED630BE2-7F52-431F-BDC3-480D43418F4E}" srcOrd="10" destOrd="0" presId="urn:microsoft.com/office/officeart/2005/8/layout/cycle6"/>
    <dgm:cxn modelId="{10944374-90F8-48B7-8095-62A748F9503F}" type="presParOf" srcId="{5F2A4F25-49C6-47C0-97D9-B7672A80B47E}" destId="{710C31EE-3438-40A2-AC87-6817A7EAA49A}" srcOrd="11" destOrd="0" presId="urn:microsoft.com/office/officeart/2005/8/layout/cycle6"/>
    <dgm:cxn modelId="{39AFEE4C-7EBF-4136-BC9F-E9DA1D5ACF6F}" type="presParOf" srcId="{5F2A4F25-49C6-47C0-97D9-B7672A80B47E}" destId="{F9E0FD93-CF83-4E22-B4B0-51236404B7BB}" srcOrd="12" destOrd="0" presId="urn:microsoft.com/office/officeart/2005/8/layout/cycle6"/>
    <dgm:cxn modelId="{27CFB37E-031F-4844-B598-DEF8E3104C94}" type="presParOf" srcId="{5F2A4F25-49C6-47C0-97D9-B7672A80B47E}" destId="{004307A5-3AF5-4B87-B8AE-EDD974E90BD4}" srcOrd="13" destOrd="0" presId="urn:microsoft.com/office/officeart/2005/8/layout/cycle6"/>
    <dgm:cxn modelId="{DB0E9D05-8679-4982-B7FA-40F596EB4850}" type="presParOf" srcId="{5F2A4F25-49C6-47C0-97D9-B7672A80B47E}" destId="{9D07192E-BB3C-49F4-80F0-86D86DA25A6F}"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80869E-4719-4731-8F26-DF9C3A1314AE}" type="doc">
      <dgm:prSet loTypeId="urn:microsoft.com/office/officeart/2005/8/layout/pyramid2" loCatId="list" qsTypeId="urn:microsoft.com/office/officeart/2005/8/quickstyle/3d2" qsCatId="3D" csTypeId="urn:microsoft.com/office/officeart/2005/8/colors/colorful5" csCatId="colorful" phldr="1"/>
      <dgm:spPr/>
    </dgm:pt>
    <dgm:pt modelId="{B6F9F0F8-2E75-4080-91C8-5B49A6D928AD}">
      <dgm:prSet phldrT="[Text]" custT="1"/>
      <dgm:spPr/>
      <dgm:t>
        <a:bodyPr/>
        <a:lstStyle/>
        <a:p>
          <a:r>
            <a:rPr lang="en-AU" sz="2400" b="1" smtClean="0">
              <a:solidFill>
                <a:srgbClr val="7030A0"/>
              </a:solidFill>
              <a:latin typeface="Times New Roman" panose="02020603050405020304" pitchFamily="18" charset="0"/>
              <a:cs typeface="Times New Roman" panose="02020603050405020304" pitchFamily="18" charset="0"/>
            </a:rPr>
            <a:t>Phù hợp với tính quy luật phát triển khách quan.</a:t>
          </a:r>
          <a:endParaRPr lang="en-US" sz="2400" b="1">
            <a:solidFill>
              <a:srgbClr val="7030A0"/>
            </a:solidFill>
            <a:latin typeface="Times New Roman" panose="02020603050405020304" pitchFamily="18" charset="0"/>
            <a:cs typeface="Times New Roman" panose="02020603050405020304" pitchFamily="18" charset="0"/>
          </a:endParaRPr>
        </a:p>
      </dgm:t>
    </dgm:pt>
    <dgm:pt modelId="{21BDE370-37B9-448F-A4FF-0F10FCE799C2}" type="parTrans" cxnId="{58536260-A294-4483-8B0A-57B069742E17}">
      <dgm:prSet/>
      <dgm:spPr/>
      <dgm:t>
        <a:bodyPr/>
        <a:lstStyle/>
        <a:p>
          <a:endParaRPr lang="en-US" sz="2000" b="1">
            <a:latin typeface="Times New Roman" panose="02020603050405020304" pitchFamily="18" charset="0"/>
            <a:cs typeface="Times New Roman" panose="02020603050405020304" pitchFamily="18" charset="0"/>
          </a:endParaRPr>
        </a:p>
      </dgm:t>
    </dgm:pt>
    <dgm:pt modelId="{DF103991-A405-4D63-8CB7-EF153678F343}" type="sibTrans" cxnId="{58536260-A294-4483-8B0A-57B069742E17}">
      <dgm:prSet/>
      <dgm:spPr/>
      <dgm:t>
        <a:bodyPr/>
        <a:lstStyle/>
        <a:p>
          <a:endParaRPr lang="en-US" sz="2000" b="1">
            <a:latin typeface="Times New Roman" panose="02020603050405020304" pitchFamily="18" charset="0"/>
            <a:cs typeface="Times New Roman" panose="02020603050405020304" pitchFamily="18" charset="0"/>
          </a:endParaRPr>
        </a:p>
      </dgm:t>
    </dgm:pt>
    <dgm:pt modelId="{3CC5308D-D4AA-487C-AB8C-A86AFD56D98E}">
      <dgm:prSet phldrT="[Text]" custT="1"/>
      <dgm:spPr/>
      <dgm:t>
        <a:bodyPr/>
        <a:lstStyle/>
        <a:p>
          <a:r>
            <a:rPr lang="en-AU" sz="2400" b="1" smtClean="0">
              <a:solidFill>
                <a:srgbClr val="7030A0"/>
              </a:solidFill>
              <a:latin typeface="Times New Roman" panose="02020603050405020304" pitchFamily="18" charset="0"/>
              <a:cs typeface="Times New Roman" panose="02020603050405020304" pitchFamily="18" charset="0"/>
            </a:rPr>
            <a:t>Do tính ưu việt của kinh tế thị trường trong thúc đẩy phát triển.</a:t>
          </a:r>
          <a:endParaRPr lang="en-US" sz="2400" b="1">
            <a:solidFill>
              <a:srgbClr val="7030A0"/>
            </a:solidFill>
            <a:latin typeface="Times New Roman" panose="02020603050405020304" pitchFamily="18" charset="0"/>
            <a:cs typeface="Times New Roman" panose="02020603050405020304" pitchFamily="18" charset="0"/>
          </a:endParaRPr>
        </a:p>
      </dgm:t>
    </dgm:pt>
    <dgm:pt modelId="{6192B9FF-B116-46C2-BBBE-6C0E08B43199}" type="parTrans" cxnId="{5908FABE-B77A-43A4-83C4-624F3B834C05}">
      <dgm:prSet/>
      <dgm:spPr/>
      <dgm:t>
        <a:bodyPr/>
        <a:lstStyle/>
        <a:p>
          <a:endParaRPr lang="en-US" sz="2000" b="1">
            <a:latin typeface="Times New Roman" panose="02020603050405020304" pitchFamily="18" charset="0"/>
            <a:cs typeface="Times New Roman" panose="02020603050405020304" pitchFamily="18" charset="0"/>
          </a:endParaRPr>
        </a:p>
      </dgm:t>
    </dgm:pt>
    <dgm:pt modelId="{5B2B2E69-380B-4DA2-8C64-2D90BCE58E3A}" type="sibTrans" cxnId="{5908FABE-B77A-43A4-83C4-624F3B834C05}">
      <dgm:prSet/>
      <dgm:spPr/>
      <dgm:t>
        <a:bodyPr/>
        <a:lstStyle/>
        <a:p>
          <a:endParaRPr lang="en-US" sz="2000" b="1">
            <a:latin typeface="Times New Roman" panose="02020603050405020304" pitchFamily="18" charset="0"/>
            <a:cs typeface="Times New Roman" panose="02020603050405020304" pitchFamily="18" charset="0"/>
          </a:endParaRPr>
        </a:p>
      </dgm:t>
    </dgm:pt>
    <dgm:pt modelId="{7B63DACC-A41F-4EB6-8D7E-A1E51D802D90}">
      <dgm:prSet phldrT="[Text]" custT="1"/>
      <dgm:spPr/>
      <dgm:t>
        <a:bodyPr/>
        <a:lstStyle/>
        <a:p>
          <a:r>
            <a:rPr lang="en-AU" sz="2400" b="1" smtClean="0">
              <a:solidFill>
                <a:srgbClr val="7030A0"/>
              </a:solidFill>
              <a:latin typeface="Times New Roman" panose="02020603050405020304" pitchFamily="18" charset="0"/>
              <a:cs typeface="Times New Roman" panose="02020603050405020304" pitchFamily="18" charset="0"/>
            </a:rPr>
            <a:t>Phù hợp với nguyện vọng của nhân dân với mục tiêu: dân giàu, nước mạnh, dân chủ, công bằng, văn minh.</a:t>
          </a:r>
          <a:endParaRPr lang="en-US" sz="2400" b="1">
            <a:solidFill>
              <a:srgbClr val="7030A0"/>
            </a:solidFill>
            <a:latin typeface="Times New Roman" panose="02020603050405020304" pitchFamily="18" charset="0"/>
            <a:cs typeface="Times New Roman" panose="02020603050405020304" pitchFamily="18" charset="0"/>
          </a:endParaRPr>
        </a:p>
      </dgm:t>
    </dgm:pt>
    <dgm:pt modelId="{A64A077B-D979-4667-9476-CAA573871BCC}" type="parTrans" cxnId="{741D0A9A-E918-4BDE-8827-EFB2FE2BCC1E}">
      <dgm:prSet/>
      <dgm:spPr/>
      <dgm:t>
        <a:bodyPr/>
        <a:lstStyle/>
        <a:p>
          <a:endParaRPr lang="en-US" sz="2000" b="1">
            <a:latin typeface="Times New Roman" panose="02020603050405020304" pitchFamily="18" charset="0"/>
            <a:cs typeface="Times New Roman" panose="02020603050405020304" pitchFamily="18" charset="0"/>
          </a:endParaRPr>
        </a:p>
      </dgm:t>
    </dgm:pt>
    <dgm:pt modelId="{22F082A7-0F7F-488E-8303-1C77820C0674}" type="sibTrans" cxnId="{741D0A9A-E918-4BDE-8827-EFB2FE2BCC1E}">
      <dgm:prSet/>
      <dgm:spPr/>
      <dgm:t>
        <a:bodyPr/>
        <a:lstStyle/>
        <a:p>
          <a:endParaRPr lang="en-US" sz="2000" b="1">
            <a:latin typeface="Times New Roman" panose="02020603050405020304" pitchFamily="18" charset="0"/>
            <a:cs typeface="Times New Roman" panose="02020603050405020304" pitchFamily="18" charset="0"/>
          </a:endParaRPr>
        </a:p>
      </dgm:t>
    </dgm:pt>
    <dgm:pt modelId="{FEB218B8-A73E-467C-BDBA-CDBAA56A2A2D}" type="pres">
      <dgm:prSet presAssocID="{3780869E-4719-4731-8F26-DF9C3A1314AE}" presName="compositeShape" presStyleCnt="0">
        <dgm:presLayoutVars>
          <dgm:dir/>
          <dgm:resizeHandles/>
        </dgm:presLayoutVars>
      </dgm:prSet>
      <dgm:spPr/>
    </dgm:pt>
    <dgm:pt modelId="{C262A90C-8267-455C-8A16-C103D8240F4B}" type="pres">
      <dgm:prSet presAssocID="{3780869E-4719-4731-8F26-DF9C3A1314AE}" presName="pyramid" presStyleLbl="node1" presStyleIdx="0" presStyleCnt="1"/>
      <dgm:spPr/>
    </dgm:pt>
    <dgm:pt modelId="{63187BB2-BE54-4EF8-9AEA-F30252700584}" type="pres">
      <dgm:prSet presAssocID="{3780869E-4719-4731-8F26-DF9C3A1314AE}" presName="theList" presStyleCnt="0"/>
      <dgm:spPr/>
    </dgm:pt>
    <dgm:pt modelId="{D5A3DA2B-ADAB-4DBA-AEC9-5B80C1D8748F}" type="pres">
      <dgm:prSet presAssocID="{B6F9F0F8-2E75-4080-91C8-5B49A6D928AD}" presName="aNode" presStyleLbl="fgAcc1" presStyleIdx="0" presStyleCnt="3" custScaleX="140337" custLinFactNeighborX="11766" custLinFactNeighborY="39595">
        <dgm:presLayoutVars>
          <dgm:bulletEnabled val="1"/>
        </dgm:presLayoutVars>
      </dgm:prSet>
      <dgm:spPr/>
      <dgm:t>
        <a:bodyPr/>
        <a:lstStyle/>
        <a:p>
          <a:endParaRPr lang="en-US"/>
        </a:p>
      </dgm:t>
    </dgm:pt>
    <dgm:pt modelId="{72CE8602-4986-4496-A456-DDE4BF5E11FD}" type="pres">
      <dgm:prSet presAssocID="{B6F9F0F8-2E75-4080-91C8-5B49A6D928AD}" presName="aSpace" presStyleCnt="0"/>
      <dgm:spPr/>
    </dgm:pt>
    <dgm:pt modelId="{89BEE31A-6DFB-485D-823F-F399A540C309}" type="pres">
      <dgm:prSet presAssocID="{3CC5308D-D4AA-487C-AB8C-A86AFD56D98E}" presName="aNode" presStyleLbl="fgAcc1" presStyleIdx="1" presStyleCnt="3" custScaleX="140337" custLinFactNeighborX="11766" custLinFactNeighborY="39595">
        <dgm:presLayoutVars>
          <dgm:bulletEnabled val="1"/>
        </dgm:presLayoutVars>
      </dgm:prSet>
      <dgm:spPr/>
      <dgm:t>
        <a:bodyPr/>
        <a:lstStyle/>
        <a:p>
          <a:endParaRPr lang="en-US"/>
        </a:p>
      </dgm:t>
    </dgm:pt>
    <dgm:pt modelId="{E5FD13A8-F00F-4500-B3B3-CB9292E8483A}" type="pres">
      <dgm:prSet presAssocID="{3CC5308D-D4AA-487C-AB8C-A86AFD56D98E}" presName="aSpace" presStyleCnt="0"/>
      <dgm:spPr/>
    </dgm:pt>
    <dgm:pt modelId="{3AE99829-2158-44C6-BF0A-81E2517ED044}" type="pres">
      <dgm:prSet presAssocID="{7B63DACC-A41F-4EB6-8D7E-A1E51D802D90}" presName="aNode" presStyleLbl="fgAcc1" presStyleIdx="2" presStyleCnt="3" custScaleX="140337" custLinFactNeighborX="11766" custLinFactNeighborY="39595">
        <dgm:presLayoutVars>
          <dgm:bulletEnabled val="1"/>
        </dgm:presLayoutVars>
      </dgm:prSet>
      <dgm:spPr/>
      <dgm:t>
        <a:bodyPr/>
        <a:lstStyle/>
        <a:p>
          <a:endParaRPr lang="en-US"/>
        </a:p>
      </dgm:t>
    </dgm:pt>
    <dgm:pt modelId="{579F3808-B745-40B1-BEE9-B87E7446EAFE}" type="pres">
      <dgm:prSet presAssocID="{7B63DACC-A41F-4EB6-8D7E-A1E51D802D90}" presName="aSpace" presStyleCnt="0"/>
      <dgm:spPr/>
    </dgm:pt>
  </dgm:ptLst>
  <dgm:cxnLst>
    <dgm:cxn modelId="{7701278C-585E-4BF5-8940-EEFA8E289048}" type="presOf" srcId="{3CC5308D-D4AA-487C-AB8C-A86AFD56D98E}" destId="{89BEE31A-6DFB-485D-823F-F399A540C309}" srcOrd="0" destOrd="0" presId="urn:microsoft.com/office/officeart/2005/8/layout/pyramid2"/>
    <dgm:cxn modelId="{934657D9-BE10-471E-BC56-E1D44D4C877C}" type="presOf" srcId="{7B63DACC-A41F-4EB6-8D7E-A1E51D802D90}" destId="{3AE99829-2158-44C6-BF0A-81E2517ED044}" srcOrd="0" destOrd="0" presId="urn:microsoft.com/office/officeart/2005/8/layout/pyramid2"/>
    <dgm:cxn modelId="{93CCB403-C6C6-47B9-B8BF-3D947348F2EA}" type="presOf" srcId="{3780869E-4719-4731-8F26-DF9C3A1314AE}" destId="{FEB218B8-A73E-467C-BDBA-CDBAA56A2A2D}" srcOrd="0" destOrd="0" presId="urn:microsoft.com/office/officeart/2005/8/layout/pyramid2"/>
    <dgm:cxn modelId="{741D0A9A-E918-4BDE-8827-EFB2FE2BCC1E}" srcId="{3780869E-4719-4731-8F26-DF9C3A1314AE}" destId="{7B63DACC-A41F-4EB6-8D7E-A1E51D802D90}" srcOrd="2" destOrd="0" parTransId="{A64A077B-D979-4667-9476-CAA573871BCC}" sibTransId="{22F082A7-0F7F-488E-8303-1C77820C0674}"/>
    <dgm:cxn modelId="{58536260-A294-4483-8B0A-57B069742E17}" srcId="{3780869E-4719-4731-8F26-DF9C3A1314AE}" destId="{B6F9F0F8-2E75-4080-91C8-5B49A6D928AD}" srcOrd="0" destOrd="0" parTransId="{21BDE370-37B9-448F-A4FF-0F10FCE799C2}" sibTransId="{DF103991-A405-4D63-8CB7-EF153678F343}"/>
    <dgm:cxn modelId="{0A6466B2-A47E-41A6-9FB5-7454EC625CD0}" type="presOf" srcId="{B6F9F0F8-2E75-4080-91C8-5B49A6D928AD}" destId="{D5A3DA2B-ADAB-4DBA-AEC9-5B80C1D8748F}" srcOrd="0" destOrd="0" presId="urn:microsoft.com/office/officeart/2005/8/layout/pyramid2"/>
    <dgm:cxn modelId="{5908FABE-B77A-43A4-83C4-624F3B834C05}" srcId="{3780869E-4719-4731-8F26-DF9C3A1314AE}" destId="{3CC5308D-D4AA-487C-AB8C-A86AFD56D98E}" srcOrd="1" destOrd="0" parTransId="{6192B9FF-B116-46C2-BBBE-6C0E08B43199}" sibTransId="{5B2B2E69-380B-4DA2-8C64-2D90BCE58E3A}"/>
    <dgm:cxn modelId="{20BB73D1-E2DD-410E-8283-ABBA9CF57769}" type="presParOf" srcId="{FEB218B8-A73E-467C-BDBA-CDBAA56A2A2D}" destId="{C262A90C-8267-455C-8A16-C103D8240F4B}" srcOrd="0" destOrd="0" presId="urn:microsoft.com/office/officeart/2005/8/layout/pyramid2"/>
    <dgm:cxn modelId="{27ADD387-0897-4D28-B88F-E257FE366533}" type="presParOf" srcId="{FEB218B8-A73E-467C-BDBA-CDBAA56A2A2D}" destId="{63187BB2-BE54-4EF8-9AEA-F30252700584}" srcOrd="1" destOrd="0" presId="urn:microsoft.com/office/officeart/2005/8/layout/pyramid2"/>
    <dgm:cxn modelId="{B1513F10-46B3-4240-9D14-79B7B8DEF341}" type="presParOf" srcId="{63187BB2-BE54-4EF8-9AEA-F30252700584}" destId="{D5A3DA2B-ADAB-4DBA-AEC9-5B80C1D8748F}" srcOrd="0" destOrd="0" presId="urn:microsoft.com/office/officeart/2005/8/layout/pyramid2"/>
    <dgm:cxn modelId="{885B4773-A93C-4E5F-89B9-5DDB16E4A8F2}" type="presParOf" srcId="{63187BB2-BE54-4EF8-9AEA-F30252700584}" destId="{72CE8602-4986-4496-A456-DDE4BF5E11FD}" srcOrd="1" destOrd="0" presId="urn:microsoft.com/office/officeart/2005/8/layout/pyramid2"/>
    <dgm:cxn modelId="{161EF72A-E015-4B1F-A0F3-499B2D239EC0}" type="presParOf" srcId="{63187BB2-BE54-4EF8-9AEA-F30252700584}" destId="{89BEE31A-6DFB-485D-823F-F399A540C309}" srcOrd="2" destOrd="0" presId="urn:microsoft.com/office/officeart/2005/8/layout/pyramid2"/>
    <dgm:cxn modelId="{33CD4B0D-74FF-4526-875F-B18019D5C394}" type="presParOf" srcId="{63187BB2-BE54-4EF8-9AEA-F30252700584}" destId="{E5FD13A8-F00F-4500-B3B3-CB9292E8483A}" srcOrd="3" destOrd="0" presId="urn:microsoft.com/office/officeart/2005/8/layout/pyramid2"/>
    <dgm:cxn modelId="{EE3B7E4D-A50E-4A3A-AEEB-051BF14B87BE}" type="presParOf" srcId="{63187BB2-BE54-4EF8-9AEA-F30252700584}" destId="{3AE99829-2158-44C6-BF0A-81E2517ED044}" srcOrd="4" destOrd="0" presId="urn:microsoft.com/office/officeart/2005/8/layout/pyramid2"/>
    <dgm:cxn modelId="{89ECF7A0-7E16-40EA-B6CA-4DF376E30443}" type="presParOf" srcId="{63187BB2-BE54-4EF8-9AEA-F30252700584}" destId="{579F3808-B745-40B1-BEE9-B87E7446EAFE}"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ED586F-B736-442E-BC10-110833147504}" type="doc">
      <dgm:prSet loTypeId="urn:microsoft.com/office/officeart/2005/8/layout/hProcess9" loCatId="process" qsTypeId="urn:microsoft.com/office/officeart/2005/8/quickstyle/simple1" qsCatId="simple" csTypeId="urn:microsoft.com/office/officeart/2005/8/colors/accent1_1" csCatId="accent1" phldr="1"/>
      <dgm:spPr/>
      <dgm:t>
        <a:bodyPr/>
        <a:lstStyle/>
        <a:p>
          <a:endParaRPr lang="en-US"/>
        </a:p>
      </dgm:t>
    </dgm:pt>
    <dgm:pt modelId="{61B5F7D7-47FA-46FF-BE51-CE7C15EDBD4F}">
      <dgm:prSet phldrT="[Text]" custT="1"/>
      <dgm:spPr/>
      <dgm:t>
        <a:bodyPr/>
        <a:lstStyle/>
        <a:p>
          <a:pPr algn="just"/>
          <a:r>
            <a:rPr lang="en-US" sz="2200" smtClean="0">
              <a:solidFill>
                <a:srgbClr val="7030A0"/>
              </a:solidFill>
              <a:latin typeface="Times New Roman" panose="02020603050405020304" pitchFamily="18" charset="0"/>
              <a:cs typeface="Times New Roman" panose="02020603050405020304" pitchFamily="18" charset="0"/>
            </a:rPr>
            <a:t>Kích thích sản xuất, khuyến khích sự năng động, sáng tạo của người lao động, giải phóng sức sản xuất, thúc đẩy CNH, HĐH, bảo đảm từng bước xây dựng thành công CNXH.</a:t>
          </a:r>
          <a:endParaRPr lang="en-US" sz="2200">
            <a:solidFill>
              <a:srgbClr val="7030A0"/>
            </a:solidFill>
            <a:latin typeface="Times New Roman" panose="02020603050405020304" pitchFamily="18" charset="0"/>
            <a:cs typeface="Times New Roman" panose="02020603050405020304" pitchFamily="18" charset="0"/>
          </a:endParaRPr>
        </a:p>
      </dgm:t>
    </dgm:pt>
    <dgm:pt modelId="{5C030B21-E568-48A9-98ED-52C1D7990018}" type="parTrans" cxnId="{EE942277-B33B-49B6-904F-C2DA3A51C88C}">
      <dgm:prSet/>
      <dgm:spPr/>
      <dgm:t>
        <a:bodyPr/>
        <a:lstStyle/>
        <a:p>
          <a:endParaRPr lang="en-US">
            <a:solidFill>
              <a:srgbClr val="7030A0"/>
            </a:solidFill>
          </a:endParaRPr>
        </a:p>
      </dgm:t>
    </dgm:pt>
    <dgm:pt modelId="{B50FA0D5-2B23-498C-8FA9-C871F0EEF12C}" type="sibTrans" cxnId="{EE942277-B33B-49B6-904F-C2DA3A51C88C}">
      <dgm:prSet/>
      <dgm:spPr/>
      <dgm:t>
        <a:bodyPr/>
        <a:lstStyle/>
        <a:p>
          <a:endParaRPr lang="en-US">
            <a:solidFill>
              <a:srgbClr val="7030A0"/>
            </a:solidFill>
          </a:endParaRPr>
        </a:p>
      </dgm:t>
    </dgm:pt>
    <dgm:pt modelId="{2DADD053-7D43-427D-970E-C593E29DB211}">
      <dgm:prSet phldrT="[Text]" custT="1"/>
      <dgm:spPr/>
      <dgm:t>
        <a:bodyPr/>
        <a:lstStyle/>
        <a:p>
          <a:r>
            <a:rPr lang="en-US" sz="2200" smtClean="0">
              <a:solidFill>
                <a:srgbClr val="7030A0"/>
              </a:solidFill>
              <a:latin typeface="Times New Roman" panose="02020603050405020304" pitchFamily="18" charset="0"/>
              <a:cs typeface="Times New Roman" panose="02020603050405020304" pitchFamily="18" charset="0"/>
            </a:rPr>
            <a:t>Phát triển LLSX, xây dựng cơ sở vật chất - kỹ thuật của CNXH; nâng cao đời sống nhân dân, thực hiện “dân giàu, nước mạnh, dân chủ, công bằng, văn minh”.</a:t>
          </a:r>
          <a:endParaRPr lang="en-US" sz="2200">
            <a:solidFill>
              <a:srgbClr val="7030A0"/>
            </a:solidFill>
            <a:latin typeface="Times New Roman" panose="02020603050405020304" pitchFamily="18" charset="0"/>
            <a:cs typeface="Times New Roman" panose="02020603050405020304" pitchFamily="18" charset="0"/>
          </a:endParaRPr>
        </a:p>
      </dgm:t>
    </dgm:pt>
    <dgm:pt modelId="{A7702DF8-67DB-4EDE-B225-5A9F7D903A0A}" type="parTrans" cxnId="{5661E1C4-3CCD-4045-A699-B77D10A153F8}">
      <dgm:prSet/>
      <dgm:spPr/>
      <dgm:t>
        <a:bodyPr/>
        <a:lstStyle/>
        <a:p>
          <a:endParaRPr lang="en-US">
            <a:solidFill>
              <a:srgbClr val="7030A0"/>
            </a:solidFill>
          </a:endParaRPr>
        </a:p>
      </dgm:t>
    </dgm:pt>
    <dgm:pt modelId="{931B5615-7BDD-418B-A8F4-2EC353522075}" type="sibTrans" cxnId="{5661E1C4-3CCD-4045-A699-B77D10A153F8}">
      <dgm:prSet/>
      <dgm:spPr/>
      <dgm:t>
        <a:bodyPr/>
        <a:lstStyle/>
        <a:p>
          <a:endParaRPr lang="en-US">
            <a:solidFill>
              <a:srgbClr val="7030A0"/>
            </a:solidFill>
          </a:endParaRPr>
        </a:p>
      </dgm:t>
    </dgm:pt>
    <dgm:pt modelId="{3E83527A-B3A1-4981-ADAE-605B1401B78D}" type="pres">
      <dgm:prSet presAssocID="{62ED586F-B736-442E-BC10-110833147504}" presName="CompostProcess" presStyleCnt="0">
        <dgm:presLayoutVars>
          <dgm:dir/>
          <dgm:resizeHandles val="exact"/>
        </dgm:presLayoutVars>
      </dgm:prSet>
      <dgm:spPr/>
      <dgm:t>
        <a:bodyPr/>
        <a:lstStyle/>
        <a:p>
          <a:endParaRPr lang="en-US"/>
        </a:p>
      </dgm:t>
    </dgm:pt>
    <dgm:pt modelId="{DAEDC076-4A68-44A3-80EE-7A8EACDF123B}" type="pres">
      <dgm:prSet presAssocID="{62ED586F-B736-442E-BC10-110833147504}" presName="arrow" presStyleLbl="bgShp" presStyleIdx="0" presStyleCnt="1" custLinFactNeighborY="-1367"/>
      <dgm:spPr/>
    </dgm:pt>
    <dgm:pt modelId="{A4DBA762-3460-4E0C-9989-C799ADDCB176}" type="pres">
      <dgm:prSet presAssocID="{62ED586F-B736-442E-BC10-110833147504}" presName="linearProcess" presStyleCnt="0"/>
      <dgm:spPr/>
    </dgm:pt>
    <dgm:pt modelId="{2D6F7255-0FFD-4142-A1A4-72F2671B679F}" type="pres">
      <dgm:prSet presAssocID="{61B5F7D7-47FA-46FF-BE51-CE7C15EDBD4F}" presName="textNode" presStyleLbl="node1" presStyleIdx="0" presStyleCnt="2">
        <dgm:presLayoutVars>
          <dgm:bulletEnabled val="1"/>
        </dgm:presLayoutVars>
      </dgm:prSet>
      <dgm:spPr/>
      <dgm:t>
        <a:bodyPr/>
        <a:lstStyle/>
        <a:p>
          <a:endParaRPr lang="en-US"/>
        </a:p>
      </dgm:t>
    </dgm:pt>
    <dgm:pt modelId="{5184775D-62B5-4069-B657-149EAEFC94BE}" type="pres">
      <dgm:prSet presAssocID="{B50FA0D5-2B23-498C-8FA9-C871F0EEF12C}" presName="sibTrans" presStyleCnt="0"/>
      <dgm:spPr/>
    </dgm:pt>
    <dgm:pt modelId="{9A38FF8A-DD17-4FB1-A552-02AF55DCD9EF}" type="pres">
      <dgm:prSet presAssocID="{2DADD053-7D43-427D-970E-C593E29DB211}" presName="textNode" presStyleLbl="node1" presStyleIdx="1" presStyleCnt="2">
        <dgm:presLayoutVars>
          <dgm:bulletEnabled val="1"/>
        </dgm:presLayoutVars>
      </dgm:prSet>
      <dgm:spPr/>
      <dgm:t>
        <a:bodyPr/>
        <a:lstStyle/>
        <a:p>
          <a:endParaRPr lang="en-US"/>
        </a:p>
      </dgm:t>
    </dgm:pt>
  </dgm:ptLst>
  <dgm:cxnLst>
    <dgm:cxn modelId="{4B41CAF8-3118-401E-B846-20F412323E58}" type="presOf" srcId="{2DADD053-7D43-427D-970E-C593E29DB211}" destId="{9A38FF8A-DD17-4FB1-A552-02AF55DCD9EF}" srcOrd="0" destOrd="0" presId="urn:microsoft.com/office/officeart/2005/8/layout/hProcess9"/>
    <dgm:cxn modelId="{D98BF840-FF9F-42A8-8865-B2E1EE0FA150}" type="presOf" srcId="{61B5F7D7-47FA-46FF-BE51-CE7C15EDBD4F}" destId="{2D6F7255-0FFD-4142-A1A4-72F2671B679F}" srcOrd="0" destOrd="0" presId="urn:microsoft.com/office/officeart/2005/8/layout/hProcess9"/>
    <dgm:cxn modelId="{5661E1C4-3CCD-4045-A699-B77D10A153F8}" srcId="{62ED586F-B736-442E-BC10-110833147504}" destId="{2DADD053-7D43-427D-970E-C593E29DB211}" srcOrd="1" destOrd="0" parTransId="{A7702DF8-67DB-4EDE-B225-5A9F7D903A0A}" sibTransId="{931B5615-7BDD-418B-A8F4-2EC353522075}"/>
    <dgm:cxn modelId="{EE942277-B33B-49B6-904F-C2DA3A51C88C}" srcId="{62ED586F-B736-442E-BC10-110833147504}" destId="{61B5F7D7-47FA-46FF-BE51-CE7C15EDBD4F}" srcOrd="0" destOrd="0" parTransId="{5C030B21-E568-48A9-98ED-52C1D7990018}" sibTransId="{B50FA0D5-2B23-498C-8FA9-C871F0EEF12C}"/>
    <dgm:cxn modelId="{3B44D5E2-5B0C-41DC-98C6-0ABF279E844B}" type="presOf" srcId="{62ED586F-B736-442E-BC10-110833147504}" destId="{3E83527A-B3A1-4981-ADAE-605B1401B78D}" srcOrd="0" destOrd="0" presId="urn:microsoft.com/office/officeart/2005/8/layout/hProcess9"/>
    <dgm:cxn modelId="{C9E6A484-519C-4C3F-B8AE-CBF01D11EA5B}" type="presParOf" srcId="{3E83527A-B3A1-4981-ADAE-605B1401B78D}" destId="{DAEDC076-4A68-44A3-80EE-7A8EACDF123B}" srcOrd="0" destOrd="0" presId="urn:microsoft.com/office/officeart/2005/8/layout/hProcess9"/>
    <dgm:cxn modelId="{D3063B0B-1D48-4C79-AF1B-1A1C7F382458}" type="presParOf" srcId="{3E83527A-B3A1-4981-ADAE-605B1401B78D}" destId="{A4DBA762-3460-4E0C-9989-C799ADDCB176}" srcOrd="1" destOrd="0" presId="urn:microsoft.com/office/officeart/2005/8/layout/hProcess9"/>
    <dgm:cxn modelId="{CE0F3CC8-9EBD-49BF-AA1D-2C4A4C8DC7E9}" type="presParOf" srcId="{A4DBA762-3460-4E0C-9989-C799ADDCB176}" destId="{2D6F7255-0FFD-4142-A1A4-72F2671B679F}" srcOrd="0" destOrd="0" presId="urn:microsoft.com/office/officeart/2005/8/layout/hProcess9"/>
    <dgm:cxn modelId="{856A21EA-ECA7-4060-BBAD-72A1B7F248E8}" type="presParOf" srcId="{A4DBA762-3460-4E0C-9989-C799ADDCB176}" destId="{5184775D-62B5-4069-B657-149EAEFC94BE}" srcOrd="1" destOrd="0" presId="urn:microsoft.com/office/officeart/2005/8/layout/hProcess9"/>
    <dgm:cxn modelId="{7F4163CF-B82A-4189-9759-C1719C0B8B14}" type="presParOf" srcId="{A4DBA762-3460-4E0C-9989-C799ADDCB176}" destId="{9A38FF8A-DD17-4FB1-A552-02AF55DCD9EF}"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B317C50-4EBD-4286-B962-E20A426EDFCE}" type="doc">
      <dgm:prSet loTypeId="urn:microsoft.com/office/officeart/2005/8/layout/radial6" loCatId="cycle" qsTypeId="urn:microsoft.com/office/officeart/2005/8/quickstyle/3d2" qsCatId="3D" csTypeId="urn:microsoft.com/office/officeart/2005/8/colors/accent0_2" csCatId="mainScheme" phldr="1"/>
      <dgm:spPr/>
      <dgm:t>
        <a:bodyPr/>
        <a:lstStyle/>
        <a:p>
          <a:endParaRPr lang="en-US"/>
        </a:p>
      </dgm:t>
    </dgm:pt>
    <dgm:pt modelId="{C114C540-0832-4A9D-B836-AA5122B4C1F9}">
      <dgm:prSet phldrT="[Text]"/>
      <dgm:spPr/>
      <dgm:t>
        <a:bodyPr/>
        <a:lstStyle/>
        <a:p>
          <a:pPr>
            <a:spcAft>
              <a:spcPts val="0"/>
            </a:spcAft>
          </a:pPr>
          <a:r>
            <a:rPr lang="en-AU" smtClean="0">
              <a:solidFill>
                <a:srgbClr val="C00000"/>
              </a:solidFill>
              <a:latin typeface="Times New Roman" panose="02020603050405020304" pitchFamily="18" charset="0"/>
              <a:cs typeface="Times New Roman" panose="02020603050405020304" pitchFamily="18" charset="0"/>
            </a:rPr>
            <a:t>Các </a:t>
          </a:r>
        </a:p>
        <a:p>
          <a:pPr>
            <a:spcAft>
              <a:spcPts val="0"/>
            </a:spcAft>
          </a:pPr>
          <a:r>
            <a:rPr lang="en-AU" smtClean="0">
              <a:solidFill>
                <a:srgbClr val="C00000"/>
              </a:solidFill>
              <a:latin typeface="Times New Roman" panose="02020603050405020304" pitchFamily="18" charset="0"/>
              <a:cs typeface="Times New Roman" panose="02020603050405020304" pitchFamily="18" charset="0"/>
            </a:rPr>
            <a:t>thành phần </a:t>
          </a:r>
        </a:p>
        <a:p>
          <a:pPr>
            <a:spcAft>
              <a:spcPts val="0"/>
            </a:spcAft>
          </a:pPr>
          <a:r>
            <a:rPr lang="en-AU" smtClean="0">
              <a:solidFill>
                <a:srgbClr val="C00000"/>
              </a:solidFill>
              <a:latin typeface="Times New Roman" panose="02020603050405020304" pitchFamily="18" charset="0"/>
              <a:cs typeface="Times New Roman" panose="02020603050405020304" pitchFamily="18" charset="0"/>
            </a:rPr>
            <a:t>kinh tế</a:t>
          </a:r>
          <a:endParaRPr lang="en-US">
            <a:solidFill>
              <a:srgbClr val="C00000"/>
            </a:solidFill>
            <a:latin typeface="Times New Roman" panose="02020603050405020304" pitchFamily="18" charset="0"/>
            <a:cs typeface="Times New Roman" panose="02020603050405020304" pitchFamily="18" charset="0"/>
          </a:endParaRPr>
        </a:p>
      </dgm:t>
    </dgm:pt>
    <dgm:pt modelId="{C33518B2-8F60-4E9D-BDB2-27C682EA7B98}" type="parTrans" cxnId="{63448B1D-D05F-44ED-95C9-C3F4ABCCCDFA}">
      <dgm:prSet/>
      <dgm:spPr/>
      <dgm:t>
        <a:bodyPr/>
        <a:lstStyle/>
        <a:p>
          <a:endParaRPr lang="en-US">
            <a:solidFill>
              <a:srgbClr val="C00000"/>
            </a:solidFill>
            <a:latin typeface="Times New Roman" panose="02020603050405020304" pitchFamily="18" charset="0"/>
            <a:cs typeface="Times New Roman" panose="02020603050405020304" pitchFamily="18" charset="0"/>
          </a:endParaRPr>
        </a:p>
      </dgm:t>
    </dgm:pt>
    <dgm:pt modelId="{B30B3E0C-47AA-45A9-8BFF-5E90DD2638AB}" type="sibTrans" cxnId="{63448B1D-D05F-44ED-95C9-C3F4ABCCCDFA}">
      <dgm:prSet/>
      <dgm:spPr/>
      <dgm:t>
        <a:bodyPr/>
        <a:lstStyle/>
        <a:p>
          <a:endParaRPr lang="en-US">
            <a:solidFill>
              <a:srgbClr val="C00000"/>
            </a:solidFill>
            <a:latin typeface="Times New Roman" panose="02020603050405020304" pitchFamily="18" charset="0"/>
            <a:cs typeface="Times New Roman" panose="02020603050405020304" pitchFamily="18" charset="0"/>
          </a:endParaRPr>
        </a:p>
      </dgm:t>
    </dgm:pt>
    <dgm:pt modelId="{BCE7551B-A86B-4B3A-84A3-646E8F316A44}">
      <dgm:prSet phldrT="[Text]" custT="1"/>
      <dgm:spPr/>
      <dgm:t>
        <a:bodyPr/>
        <a:lstStyle/>
        <a:p>
          <a:r>
            <a:rPr lang="en-AU" sz="1800" smtClean="0">
              <a:solidFill>
                <a:srgbClr val="C00000"/>
              </a:solidFill>
              <a:latin typeface="Times New Roman" panose="02020603050405020304" pitchFamily="18" charset="0"/>
              <a:cs typeface="Times New Roman" panose="02020603050405020304" pitchFamily="18" charset="0"/>
            </a:rPr>
            <a:t>KT</a:t>
          </a:r>
        </a:p>
        <a:p>
          <a:r>
            <a:rPr lang="en-AU" sz="1800" smtClean="0">
              <a:solidFill>
                <a:srgbClr val="C00000"/>
              </a:solidFill>
              <a:latin typeface="Times New Roman" panose="02020603050405020304" pitchFamily="18" charset="0"/>
              <a:cs typeface="Times New Roman" panose="02020603050405020304" pitchFamily="18" charset="0"/>
            </a:rPr>
            <a:t>nhà nước</a:t>
          </a:r>
          <a:endParaRPr lang="en-US" sz="1800">
            <a:solidFill>
              <a:srgbClr val="C00000"/>
            </a:solidFill>
            <a:latin typeface="Times New Roman" panose="02020603050405020304" pitchFamily="18" charset="0"/>
            <a:cs typeface="Times New Roman" panose="02020603050405020304" pitchFamily="18" charset="0"/>
          </a:endParaRPr>
        </a:p>
      </dgm:t>
    </dgm:pt>
    <dgm:pt modelId="{2401353B-3CB7-4FFA-9029-F21E44F8E8F5}" type="parTrans" cxnId="{44D6293B-4963-41A6-A677-1F48BAC243DE}">
      <dgm:prSet/>
      <dgm:spPr/>
      <dgm:t>
        <a:bodyPr/>
        <a:lstStyle/>
        <a:p>
          <a:endParaRPr lang="en-US">
            <a:solidFill>
              <a:srgbClr val="C00000"/>
            </a:solidFill>
            <a:latin typeface="Times New Roman" panose="02020603050405020304" pitchFamily="18" charset="0"/>
            <a:cs typeface="Times New Roman" panose="02020603050405020304" pitchFamily="18" charset="0"/>
          </a:endParaRPr>
        </a:p>
      </dgm:t>
    </dgm:pt>
    <dgm:pt modelId="{358468A0-BA68-4B37-A225-5EA8916EC86C}" type="sibTrans" cxnId="{44D6293B-4963-41A6-A677-1F48BAC243DE}">
      <dgm:prSet/>
      <dgm:spPr/>
      <dgm:t>
        <a:bodyPr/>
        <a:lstStyle/>
        <a:p>
          <a:endParaRPr lang="en-US">
            <a:solidFill>
              <a:srgbClr val="C00000"/>
            </a:solidFill>
            <a:latin typeface="Times New Roman" panose="02020603050405020304" pitchFamily="18" charset="0"/>
            <a:cs typeface="Times New Roman" panose="02020603050405020304" pitchFamily="18" charset="0"/>
          </a:endParaRPr>
        </a:p>
      </dgm:t>
    </dgm:pt>
    <dgm:pt modelId="{E1E08996-B0D9-4211-B925-1E3E872EE8C3}">
      <dgm:prSet phldrT="[Text]" custT="1"/>
      <dgm:spPr/>
      <dgm:t>
        <a:bodyPr/>
        <a:lstStyle/>
        <a:p>
          <a:r>
            <a:rPr lang="en-AU" sz="1800" smtClean="0">
              <a:solidFill>
                <a:srgbClr val="C00000"/>
              </a:solidFill>
              <a:latin typeface="Times New Roman" panose="02020603050405020304" pitchFamily="18" charset="0"/>
              <a:cs typeface="Times New Roman" panose="02020603050405020304" pitchFamily="18" charset="0"/>
            </a:rPr>
            <a:t>KT</a:t>
          </a:r>
        </a:p>
        <a:p>
          <a:r>
            <a:rPr lang="en-AU" sz="1800" smtClean="0">
              <a:solidFill>
                <a:srgbClr val="C00000"/>
              </a:solidFill>
              <a:latin typeface="Times New Roman" panose="02020603050405020304" pitchFamily="18" charset="0"/>
              <a:cs typeface="Times New Roman" panose="02020603050405020304" pitchFamily="18" charset="0"/>
            </a:rPr>
            <a:t>tập thể</a:t>
          </a:r>
          <a:endParaRPr lang="en-US" sz="1800">
            <a:solidFill>
              <a:srgbClr val="C00000"/>
            </a:solidFill>
            <a:latin typeface="Times New Roman" panose="02020603050405020304" pitchFamily="18" charset="0"/>
            <a:cs typeface="Times New Roman" panose="02020603050405020304" pitchFamily="18" charset="0"/>
          </a:endParaRPr>
        </a:p>
      </dgm:t>
    </dgm:pt>
    <dgm:pt modelId="{BE8C5385-E147-4C3A-A752-1055B4B5E165}" type="parTrans" cxnId="{AF56969C-DD60-4749-8762-5D5F0BA5A707}">
      <dgm:prSet/>
      <dgm:spPr/>
      <dgm:t>
        <a:bodyPr/>
        <a:lstStyle/>
        <a:p>
          <a:endParaRPr lang="en-US">
            <a:solidFill>
              <a:srgbClr val="C00000"/>
            </a:solidFill>
            <a:latin typeface="Times New Roman" panose="02020603050405020304" pitchFamily="18" charset="0"/>
            <a:cs typeface="Times New Roman" panose="02020603050405020304" pitchFamily="18" charset="0"/>
          </a:endParaRPr>
        </a:p>
      </dgm:t>
    </dgm:pt>
    <dgm:pt modelId="{18E45028-FCA3-4C57-8226-DD1FC5EB46E1}" type="sibTrans" cxnId="{AF56969C-DD60-4749-8762-5D5F0BA5A707}">
      <dgm:prSet/>
      <dgm:spPr/>
      <dgm:t>
        <a:bodyPr/>
        <a:lstStyle/>
        <a:p>
          <a:endParaRPr lang="en-US">
            <a:solidFill>
              <a:srgbClr val="C00000"/>
            </a:solidFill>
            <a:latin typeface="Times New Roman" panose="02020603050405020304" pitchFamily="18" charset="0"/>
            <a:cs typeface="Times New Roman" panose="02020603050405020304" pitchFamily="18" charset="0"/>
          </a:endParaRPr>
        </a:p>
      </dgm:t>
    </dgm:pt>
    <dgm:pt modelId="{480FA1BD-1881-4D60-B826-94586CB276BC}">
      <dgm:prSet phldrT="[Text]" custT="1"/>
      <dgm:spPr/>
      <dgm:t>
        <a:bodyPr/>
        <a:lstStyle/>
        <a:p>
          <a:r>
            <a:rPr lang="en-AU" sz="1800" smtClean="0">
              <a:solidFill>
                <a:srgbClr val="C00000"/>
              </a:solidFill>
              <a:latin typeface="Times New Roman" panose="02020603050405020304" pitchFamily="18" charset="0"/>
              <a:cs typeface="Times New Roman" panose="02020603050405020304" pitchFamily="18" charset="0"/>
            </a:rPr>
            <a:t>KT </a:t>
          </a:r>
        </a:p>
        <a:p>
          <a:r>
            <a:rPr lang="en-AU" sz="1800" smtClean="0">
              <a:solidFill>
                <a:srgbClr val="C00000"/>
              </a:solidFill>
              <a:latin typeface="Times New Roman" panose="02020603050405020304" pitchFamily="18" charset="0"/>
              <a:cs typeface="Times New Roman" panose="02020603050405020304" pitchFamily="18" charset="0"/>
            </a:rPr>
            <a:t>tư nhân</a:t>
          </a:r>
          <a:endParaRPr lang="en-US" sz="1800">
            <a:solidFill>
              <a:srgbClr val="C00000"/>
            </a:solidFill>
            <a:latin typeface="Times New Roman" panose="02020603050405020304" pitchFamily="18" charset="0"/>
            <a:cs typeface="Times New Roman" panose="02020603050405020304" pitchFamily="18" charset="0"/>
          </a:endParaRPr>
        </a:p>
      </dgm:t>
    </dgm:pt>
    <dgm:pt modelId="{3AC11659-3434-4EE7-A8B8-CE912BF051DD}" type="parTrans" cxnId="{874A54E9-6D78-4A3A-ADD6-50AA1CBB9718}">
      <dgm:prSet/>
      <dgm:spPr/>
      <dgm:t>
        <a:bodyPr/>
        <a:lstStyle/>
        <a:p>
          <a:endParaRPr lang="en-US">
            <a:solidFill>
              <a:srgbClr val="C00000"/>
            </a:solidFill>
            <a:latin typeface="Times New Roman" panose="02020603050405020304" pitchFamily="18" charset="0"/>
            <a:cs typeface="Times New Roman" panose="02020603050405020304" pitchFamily="18" charset="0"/>
          </a:endParaRPr>
        </a:p>
      </dgm:t>
    </dgm:pt>
    <dgm:pt modelId="{25667A54-E35A-45A3-8E87-A4F018968A0D}" type="sibTrans" cxnId="{874A54E9-6D78-4A3A-ADD6-50AA1CBB9718}">
      <dgm:prSet/>
      <dgm:spPr/>
      <dgm:t>
        <a:bodyPr/>
        <a:lstStyle/>
        <a:p>
          <a:endParaRPr lang="en-US">
            <a:solidFill>
              <a:srgbClr val="C00000"/>
            </a:solidFill>
            <a:latin typeface="Times New Roman" panose="02020603050405020304" pitchFamily="18" charset="0"/>
            <a:cs typeface="Times New Roman" panose="02020603050405020304" pitchFamily="18" charset="0"/>
          </a:endParaRPr>
        </a:p>
      </dgm:t>
    </dgm:pt>
    <dgm:pt modelId="{03C3F992-9713-4196-B896-7104A7637CE2}">
      <dgm:prSet phldrT="[Text]" custT="1"/>
      <dgm:spPr/>
      <dgm:t>
        <a:bodyPr/>
        <a:lstStyle/>
        <a:p>
          <a:r>
            <a:rPr lang="en-AU" sz="1600" smtClean="0">
              <a:solidFill>
                <a:srgbClr val="C00000"/>
              </a:solidFill>
              <a:latin typeface="Times New Roman" panose="02020603050405020304" pitchFamily="18" charset="0"/>
              <a:cs typeface="Times New Roman" panose="02020603050405020304" pitchFamily="18" charset="0"/>
            </a:rPr>
            <a:t>KT có vốn đầu tư nước ngoài</a:t>
          </a:r>
          <a:endParaRPr lang="en-US" sz="1600">
            <a:solidFill>
              <a:srgbClr val="C00000"/>
            </a:solidFill>
            <a:latin typeface="Times New Roman" panose="02020603050405020304" pitchFamily="18" charset="0"/>
            <a:cs typeface="Times New Roman" panose="02020603050405020304" pitchFamily="18" charset="0"/>
          </a:endParaRPr>
        </a:p>
      </dgm:t>
    </dgm:pt>
    <dgm:pt modelId="{C9A804AF-C37C-44FD-A9D4-BA81E44DFE0E}" type="parTrans" cxnId="{045395C6-F1AA-46C4-8033-88B7E2B00343}">
      <dgm:prSet/>
      <dgm:spPr/>
      <dgm:t>
        <a:bodyPr/>
        <a:lstStyle/>
        <a:p>
          <a:endParaRPr lang="en-US">
            <a:solidFill>
              <a:srgbClr val="C00000"/>
            </a:solidFill>
            <a:latin typeface="Times New Roman" panose="02020603050405020304" pitchFamily="18" charset="0"/>
            <a:cs typeface="Times New Roman" panose="02020603050405020304" pitchFamily="18" charset="0"/>
          </a:endParaRPr>
        </a:p>
      </dgm:t>
    </dgm:pt>
    <dgm:pt modelId="{9D8A5848-68ED-4CFE-B1D4-0B0B2C1FFEB7}" type="sibTrans" cxnId="{045395C6-F1AA-46C4-8033-88B7E2B00343}">
      <dgm:prSet/>
      <dgm:spPr/>
      <dgm:t>
        <a:bodyPr/>
        <a:lstStyle/>
        <a:p>
          <a:endParaRPr lang="en-US">
            <a:solidFill>
              <a:srgbClr val="C00000"/>
            </a:solidFill>
            <a:latin typeface="Times New Roman" panose="02020603050405020304" pitchFamily="18" charset="0"/>
            <a:cs typeface="Times New Roman" panose="02020603050405020304" pitchFamily="18" charset="0"/>
          </a:endParaRPr>
        </a:p>
      </dgm:t>
    </dgm:pt>
    <dgm:pt modelId="{94411360-6ABD-4FBC-8B89-A79274E8968D}" type="pres">
      <dgm:prSet presAssocID="{0B317C50-4EBD-4286-B962-E20A426EDFCE}" presName="Name0" presStyleCnt="0">
        <dgm:presLayoutVars>
          <dgm:chMax val="1"/>
          <dgm:dir/>
          <dgm:animLvl val="ctr"/>
          <dgm:resizeHandles val="exact"/>
        </dgm:presLayoutVars>
      </dgm:prSet>
      <dgm:spPr/>
      <dgm:t>
        <a:bodyPr/>
        <a:lstStyle/>
        <a:p>
          <a:endParaRPr lang="en-US"/>
        </a:p>
      </dgm:t>
    </dgm:pt>
    <dgm:pt modelId="{687B1B24-F0C9-43BB-90CE-71C3D3ED2E60}" type="pres">
      <dgm:prSet presAssocID="{C114C540-0832-4A9D-B836-AA5122B4C1F9}" presName="centerShape" presStyleLbl="node0" presStyleIdx="0" presStyleCnt="1"/>
      <dgm:spPr/>
      <dgm:t>
        <a:bodyPr/>
        <a:lstStyle/>
        <a:p>
          <a:endParaRPr lang="en-US"/>
        </a:p>
      </dgm:t>
    </dgm:pt>
    <dgm:pt modelId="{C9FC94FA-B5B4-4195-8526-C6FDC12B4595}" type="pres">
      <dgm:prSet presAssocID="{BCE7551B-A86B-4B3A-84A3-646E8F316A44}" presName="node" presStyleLbl="node1" presStyleIdx="0" presStyleCnt="4">
        <dgm:presLayoutVars>
          <dgm:bulletEnabled val="1"/>
        </dgm:presLayoutVars>
      </dgm:prSet>
      <dgm:spPr/>
      <dgm:t>
        <a:bodyPr/>
        <a:lstStyle/>
        <a:p>
          <a:endParaRPr lang="en-US"/>
        </a:p>
      </dgm:t>
    </dgm:pt>
    <dgm:pt modelId="{4B333831-CDF0-42D8-9ADF-DD0309F1284E}" type="pres">
      <dgm:prSet presAssocID="{BCE7551B-A86B-4B3A-84A3-646E8F316A44}" presName="dummy" presStyleCnt="0"/>
      <dgm:spPr/>
    </dgm:pt>
    <dgm:pt modelId="{627B8805-34FE-491B-87A5-E2A889CC635D}" type="pres">
      <dgm:prSet presAssocID="{358468A0-BA68-4B37-A225-5EA8916EC86C}" presName="sibTrans" presStyleLbl="sibTrans2D1" presStyleIdx="0" presStyleCnt="4" custLinFactNeighborX="1439"/>
      <dgm:spPr/>
      <dgm:t>
        <a:bodyPr/>
        <a:lstStyle/>
        <a:p>
          <a:endParaRPr lang="en-US"/>
        </a:p>
      </dgm:t>
    </dgm:pt>
    <dgm:pt modelId="{8D38D46F-DCF0-4D45-8A3E-D6086DDB626C}" type="pres">
      <dgm:prSet presAssocID="{E1E08996-B0D9-4211-B925-1E3E872EE8C3}" presName="node" presStyleLbl="node1" presStyleIdx="1" presStyleCnt="4">
        <dgm:presLayoutVars>
          <dgm:bulletEnabled val="1"/>
        </dgm:presLayoutVars>
      </dgm:prSet>
      <dgm:spPr/>
      <dgm:t>
        <a:bodyPr/>
        <a:lstStyle/>
        <a:p>
          <a:endParaRPr lang="en-US"/>
        </a:p>
      </dgm:t>
    </dgm:pt>
    <dgm:pt modelId="{9E4376AD-37B5-45EF-9F7F-6956C11782B2}" type="pres">
      <dgm:prSet presAssocID="{E1E08996-B0D9-4211-B925-1E3E872EE8C3}" presName="dummy" presStyleCnt="0"/>
      <dgm:spPr/>
    </dgm:pt>
    <dgm:pt modelId="{BA2B0811-77BB-4849-A9EE-46815E65F7BC}" type="pres">
      <dgm:prSet presAssocID="{18E45028-FCA3-4C57-8226-DD1FC5EB46E1}" presName="sibTrans" presStyleLbl="sibTrans2D1" presStyleIdx="1" presStyleCnt="4"/>
      <dgm:spPr/>
      <dgm:t>
        <a:bodyPr/>
        <a:lstStyle/>
        <a:p>
          <a:endParaRPr lang="en-US"/>
        </a:p>
      </dgm:t>
    </dgm:pt>
    <dgm:pt modelId="{6F613404-D4E7-4C7D-9CF1-93C2CB94784B}" type="pres">
      <dgm:prSet presAssocID="{480FA1BD-1881-4D60-B826-94586CB276BC}" presName="node" presStyleLbl="node1" presStyleIdx="2" presStyleCnt="4">
        <dgm:presLayoutVars>
          <dgm:bulletEnabled val="1"/>
        </dgm:presLayoutVars>
      </dgm:prSet>
      <dgm:spPr/>
      <dgm:t>
        <a:bodyPr/>
        <a:lstStyle/>
        <a:p>
          <a:endParaRPr lang="en-US"/>
        </a:p>
      </dgm:t>
    </dgm:pt>
    <dgm:pt modelId="{C5064F1A-D0F1-4AB5-BF1A-35D8BAA26752}" type="pres">
      <dgm:prSet presAssocID="{480FA1BD-1881-4D60-B826-94586CB276BC}" presName="dummy" presStyleCnt="0"/>
      <dgm:spPr/>
    </dgm:pt>
    <dgm:pt modelId="{6C059A7A-FDF9-4D1B-B1E5-46A150890811}" type="pres">
      <dgm:prSet presAssocID="{25667A54-E35A-45A3-8E87-A4F018968A0D}" presName="sibTrans" presStyleLbl="sibTrans2D1" presStyleIdx="2" presStyleCnt="4"/>
      <dgm:spPr/>
      <dgm:t>
        <a:bodyPr/>
        <a:lstStyle/>
        <a:p>
          <a:endParaRPr lang="en-US"/>
        </a:p>
      </dgm:t>
    </dgm:pt>
    <dgm:pt modelId="{72C09F2E-78B8-4B8A-B3CE-43F72C9D6324}" type="pres">
      <dgm:prSet presAssocID="{03C3F992-9713-4196-B896-7104A7637CE2}" presName="node" presStyleLbl="node1" presStyleIdx="3" presStyleCnt="4">
        <dgm:presLayoutVars>
          <dgm:bulletEnabled val="1"/>
        </dgm:presLayoutVars>
      </dgm:prSet>
      <dgm:spPr/>
      <dgm:t>
        <a:bodyPr/>
        <a:lstStyle/>
        <a:p>
          <a:endParaRPr lang="en-US"/>
        </a:p>
      </dgm:t>
    </dgm:pt>
    <dgm:pt modelId="{1F09B1C2-1B15-460D-823A-2D3C686471D3}" type="pres">
      <dgm:prSet presAssocID="{03C3F992-9713-4196-B896-7104A7637CE2}" presName="dummy" presStyleCnt="0"/>
      <dgm:spPr/>
    </dgm:pt>
    <dgm:pt modelId="{7AE6DBF6-B42A-4326-B1E8-B6DE888F6EBF}" type="pres">
      <dgm:prSet presAssocID="{9D8A5848-68ED-4CFE-B1D4-0B0B2C1FFEB7}" presName="sibTrans" presStyleLbl="sibTrans2D1" presStyleIdx="3" presStyleCnt="4"/>
      <dgm:spPr/>
      <dgm:t>
        <a:bodyPr/>
        <a:lstStyle/>
        <a:p>
          <a:endParaRPr lang="en-US"/>
        </a:p>
      </dgm:t>
    </dgm:pt>
  </dgm:ptLst>
  <dgm:cxnLst>
    <dgm:cxn modelId="{0E0CF950-9519-498A-977B-8F82BED5BC64}" type="presOf" srcId="{0B317C50-4EBD-4286-B962-E20A426EDFCE}" destId="{94411360-6ABD-4FBC-8B89-A79274E8968D}" srcOrd="0" destOrd="0" presId="urn:microsoft.com/office/officeart/2005/8/layout/radial6"/>
    <dgm:cxn modelId="{63448B1D-D05F-44ED-95C9-C3F4ABCCCDFA}" srcId="{0B317C50-4EBD-4286-B962-E20A426EDFCE}" destId="{C114C540-0832-4A9D-B836-AA5122B4C1F9}" srcOrd="0" destOrd="0" parTransId="{C33518B2-8F60-4E9D-BDB2-27C682EA7B98}" sibTransId="{B30B3E0C-47AA-45A9-8BFF-5E90DD2638AB}"/>
    <dgm:cxn modelId="{588BFE7B-C90D-44DB-867D-9EBC6D75132D}" type="presOf" srcId="{9D8A5848-68ED-4CFE-B1D4-0B0B2C1FFEB7}" destId="{7AE6DBF6-B42A-4326-B1E8-B6DE888F6EBF}" srcOrd="0" destOrd="0" presId="urn:microsoft.com/office/officeart/2005/8/layout/radial6"/>
    <dgm:cxn modelId="{045395C6-F1AA-46C4-8033-88B7E2B00343}" srcId="{C114C540-0832-4A9D-B836-AA5122B4C1F9}" destId="{03C3F992-9713-4196-B896-7104A7637CE2}" srcOrd="3" destOrd="0" parTransId="{C9A804AF-C37C-44FD-A9D4-BA81E44DFE0E}" sibTransId="{9D8A5848-68ED-4CFE-B1D4-0B0B2C1FFEB7}"/>
    <dgm:cxn modelId="{9C20E675-37EA-4210-B1B4-2BBC7C9CC97B}" type="presOf" srcId="{480FA1BD-1881-4D60-B826-94586CB276BC}" destId="{6F613404-D4E7-4C7D-9CF1-93C2CB94784B}" srcOrd="0" destOrd="0" presId="urn:microsoft.com/office/officeart/2005/8/layout/radial6"/>
    <dgm:cxn modelId="{874A54E9-6D78-4A3A-ADD6-50AA1CBB9718}" srcId="{C114C540-0832-4A9D-B836-AA5122B4C1F9}" destId="{480FA1BD-1881-4D60-B826-94586CB276BC}" srcOrd="2" destOrd="0" parTransId="{3AC11659-3434-4EE7-A8B8-CE912BF051DD}" sibTransId="{25667A54-E35A-45A3-8E87-A4F018968A0D}"/>
    <dgm:cxn modelId="{84198CBC-BA65-4798-95B1-67D9E9A9B003}" type="presOf" srcId="{BCE7551B-A86B-4B3A-84A3-646E8F316A44}" destId="{C9FC94FA-B5B4-4195-8526-C6FDC12B4595}" srcOrd="0" destOrd="0" presId="urn:microsoft.com/office/officeart/2005/8/layout/radial6"/>
    <dgm:cxn modelId="{8CBDF4C3-3B03-4D45-9FC3-394F0D340F79}" type="presOf" srcId="{358468A0-BA68-4B37-A225-5EA8916EC86C}" destId="{627B8805-34FE-491B-87A5-E2A889CC635D}" srcOrd="0" destOrd="0" presId="urn:microsoft.com/office/officeart/2005/8/layout/radial6"/>
    <dgm:cxn modelId="{19D47475-E737-4EAE-9B32-36E09660C9E4}" type="presOf" srcId="{E1E08996-B0D9-4211-B925-1E3E872EE8C3}" destId="{8D38D46F-DCF0-4D45-8A3E-D6086DDB626C}" srcOrd="0" destOrd="0" presId="urn:microsoft.com/office/officeart/2005/8/layout/radial6"/>
    <dgm:cxn modelId="{D219695E-2F90-4597-AEEF-06C44C64271E}" type="presOf" srcId="{C114C540-0832-4A9D-B836-AA5122B4C1F9}" destId="{687B1B24-F0C9-43BB-90CE-71C3D3ED2E60}" srcOrd="0" destOrd="0" presId="urn:microsoft.com/office/officeart/2005/8/layout/radial6"/>
    <dgm:cxn modelId="{F0EA87A4-9B92-4FA1-BA28-519DDD838859}" type="presOf" srcId="{18E45028-FCA3-4C57-8226-DD1FC5EB46E1}" destId="{BA2B0811-77BB-4849-A9EE-46815E65F7BC}" srcOrd="0" destOrd="0" presId="urn:microsoft.com/office/officeart/2005/8/layout/radial6"/>
    <dgm:cxn modelId="{FA23B0CC-D3AF-4B2C-9334-69E20F1AB86B}" type="presOf" srcId="{03C3F992-9713-4196-B896-7104A7637CE2}" destId="{72C09F2E-78B8-4B8A-B3CE-43F72C9D6324}" srcOrd="0" destOrd="0" presId="urn:microsoft.com/office/officeart/2005/8/layout/radial6"/>
    <dgm:cxn modelId="{AF56969C-DD60-4749-8762-5D5F0BA5A707}" srcId="{C114C540-0832-4A9D-B836-AA5122B4C1F9}" destId="{E1E08996-B0D9-4211-B925-1E3E872EE8C3}" srcOrd="1" destOrd="0" parTransId="{BE8C5385-E147-4C3A-A752-1055B4B5E165}" sibTransId="{18E45028-FCA3-4C57-8226-DD1FC5EB46E1}"/>
    <dgm:cxn modelId="{44D6293B-4963-41A6-A677-1F48BAC243DE}" srcId="{C114C540-0832-4A9D-B836-AA5122B4C1F9}" destId="{BCE7551B-A86B-4B3A-84A3-646E8F316A44}" srcOrd="0" destOrd="0" parTransId="{2401353B-3CB7-4FFA-9029-F21E44F8E8F5}" sibTransId="{358468A0-BA68-4B37-A225-5EA8916EC86C}"/>
    <dgm:cxn modelId="{01D461A8-E9FA-497F-80FD-5CE744C98699}" type="presOf" srcId="{25667A54-E35A-45A3-8E87-A4F018968A0D}" destId="{6C059A7A-FDF9-4D1B-B1E5-46A150890811}" srcOrd="0" destOrd="0" presId="urn:microsoft.com/office/officeart/2005/8/layout/radial6"/>
    <dgm:cxn modelId="{8E1E0498-0E3F-4C24-823E-CB8E55408C4B}" type="presParOf" srcId="{94411360-6ABD-4FBC-8B89-A79274E8968D}" destId="{687B1B24-F0C9-43BB-90CE-71C3D3ED2E60}" srcOrd="0" destOrd="0" presId="urn:microsoft.com/office/officeart/2005/8/layout/radial6"/>
    <dgm:cxn modelId="{ACC90A0D-117B-45BF-9C5C-DD4AF0DD3261}" type="presParOf" srcId="{94411360-6ABD-4FBC-8B89-A79274E8968D}" destId="{C9FC94FA-B5B4-4195-8526-C6FDC12B4595}" srcOrd="1" destOrd="0" presId="urn:microsoft.com/office/officeart/2005/8/layout/radial6"/>
    <dgm:cxn modelId="{D6D0EB6B-D478-4D42-8E4F-2BE3DB6688C2}" type="presParOf" srcId="{94411360-6ABD-4FBC-8B89-A79274E8968D}" destId="{4B333831-CDF0-42D8-9ADF-DD0309F1284E}" srcOrd="2" destOrd="0" presId="urn:microsoft.com/office/officeart/2005/8/layout/radial6"/>
    <dgm:cxn modelId="{A980BB60-5AA1-4D66-BF70-DD3C4BE8A4E4}" type="presParOf" srcId="{94411360-6ABD-4FBC-8B89-A79274E8968D}" destId="{627B8805-34FE-491B-87A5-E2A889CC635D}" srcOrd="3" destOrd="0" presId="urn:microsoft.com/office/officeart/2005/8/layout/radial6"/>
    <dgm:cxn modelId="{ABD8BA94-0B80-4BCB-94D7-247F7B2DD2BB}" type="presParOf" srcId="{94411360-6ABD-4FBC-8B89-A79274E8968D}" destId="{8D38D46F-DCF0-4D45-8A3E-D6086DDB626C}" srcOrd="4" destOrd="0" presId="urn:microsoft.com/office/officeart/2005/8/layout/radial6"/>
    <dgm:cxn modelId="{EC0C5704-6E14-4249-8730-42792F836716}" type="presParOf" srcId="{94411360-6ABD-4FBC-8B89-A79274E8968D}" destId="{9E4376AD-37B5-45EF-9F7F-6956C11782B2}" srcOrd="5" destOrd="0" presId="urn:microsoft.com/office/officeart/2005/8/layout/radial6"/>
    <dgm:cxn modelId="{2E549675-D119-4361-A9CB-FF8E6C4C6503}" type="presParOf" srcId="{94411360-6ABD-4FBC-8B89-A79274E8968D}" destId="{BA2B0811-77BB-4849-A9EE-46815E65F7BC}" srcOrd="6" destOrd="0" presId="urn:microsoft.com/office/officeart/2005/8/layout/radial6"/>
    <dgm:cxn modelId="{178C8932-FED0-4D52-B155-35904D24BBDE}" type="presParOf" srcId="{94411360-6ABD-4FBC-8B89-A79274E8968D}" destId="{6F613404-D4E7-4C7D-9CF1-93C2CB94784B}" srcOrd="7" destOrd="0" presId="urn:microsoft.com/office/officeart/2005/8/layout/radial6"/>
    <dgm:cxn modelId="{5AA019A0-2AA5-4744-A91D-91120971FB72}" type="presParOf" srcId="{94411360-6ABD-4FBC-8B89-A79274E8968D}" destId="{C5064F1A-D0F1-4AB5-BF1A-35D8BAA26752}" srcOrd="8" destOrd="0" presId="urn:microsoft.com/office/officeart/2005/8/layout/radial6"/>
    <dgm:cxn modelId="{649F3CC6-8274-4A1E-93E2-D600D581B753}" type="presParOf" srcId="{94411360-6ABD-4FBC-8B89-A79274E8968D}" destId="{6C059A7A-FDF9-4D1B-B1E5-46A150890811}" srcOrd="9" destOrd="0" presId="urn:microsoft.com/office/officeart/2005/8/layout/radial6"/>
    <dgm:cxn modelId="{BEED605D-B970-472C-B445-50CA7BCFEDFF}" type="presParOf" srcId="{94411360-6ABD-4FBC-8B89-A79274E8968D}" destId="{72C09F2E-78B8-4B8A-B3CE-43F72C9D6324}" srcOrd="10" destOrd="0" presId="urn:microsoft.com/office/officeart/2005/8/layout/radial6"/>
    <dgm:cxn modelId="{64A57962-F8B6-45D9-82B7-F75297832068}" type="presParOf" srcId="{94411360-6ABD-4FBC-8B89-A79274E8968D}" destId="{1F09B1C2-1B15-460D-823A-2D3C686471D3}" srcOrd="11" destOrd="0" presId="urn:microsoft.com/office/officeart/2005/8/layout/radial6"/>
    <dgm:cxn modelId="{2827EBBA-78BE-450C-82F7-5CD6BC2A8805}" type="presParOf" srcId="{94411360-6ABD-4FBC-8B89-A79274E8968D}" destId="{7AE6DBF6-B42A-4326-B1E8-B6DE888F6EBF}"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148772-B780-439B-837E-5B01750D9077}" type="doc">
      <dgm:prSet loTypeId="urn:microsoft.com/office/officeart/2005/8/layout/radial4" loCatId="relationship" qsTypeId="urn:microsoft.com/office/officeart/2005/8/quickstyle/3d4" qsCatId="3D" csTypeId="urn:microsoft.com/office/officeart/2005/8/colors/accent2_1" csCatId="accent2" phldr="1"/>
      <dgm:spPr/>
      <dgm:t>
        <a:bodyPr/>
        <a:lstStyle/>
        <a:p>
          <a:endParaRPr lang="en-US"/>
        </a:p>
      </dgm:t>
    </dgm:pt>
    <dgm:pt modelId="{0143E81A-3D54-4B7E-B979-8A190BD31BE4}">
      <dgm:prSet phldrT="[Text]"/>
      <dgm:spPr/>
      <dgm:t>
        <a:bodyPr/>
        <a:lstStyle/>
        <a:p>
          <a:r>
            <a:rPr lang="en-AU" smtClean="0">
              <a:solidFill>
                <a:srgbClr val="000099"/>
              </a:solidFill>
              <a:latin typeface="Times New Roman" panose="02020603050405020304" pitchFamily="18" charset="0"/>
              <a:cs typeface="Times New Roman" panose="02020603050405020304" pitchFamily="18" charset="0"/>
            </a:rPr>
            <a:t>Nhà nước pháp quyền xã hội chủ nghĩa của nhân dân, do nhân dân, vì nhân dân.</a:t>
          </a:r>
          <a:endParaRPr lang="en-US">
            <a:solidFill>
              <a:srgbClr val="000099"/>
            </a:solidFill>
            <a:latin typeface="Times New Roman" panose="02020603050405020304" pitchFamily="18" charset="0"/>
            <a:cs typeface="Times New Roman" panose="02020603050405020304" pitchFamily="18" charset="0"/>
          </a:endParaRPr>
        </a:p>
      </dgm:t>
    </dgm:pt>
    <dgm:pt modelId="{C7DEFB5F-B9CC-450F-876C-BBAB64108A5C}" type="parTrans" cxnId="{D3F87C45-5EBC-43D9-8601-9D320CE1F2CB}">
      <dgm:prSet/>
      <dgm:spPr/>
      <dgm:t>
        <a:bodyPr/>
        <a:lstStyle/>
        <a:p>
          <a:endParaRPr lang="en-US">
            <a:solidFill>
              <a:srgbClr val="000099"/>
            </a:solidFill>
            <a:latin typeface="Times New Roman" panose="02020603050405020304" pitchFamily="18" charset="0"/>
            <a:cs typeface="Times New Roman" panose="02020603050405020304" pitchFamily="18" charset="0"/>
          </a:endParaRPr>
        </a:p>
      </dgm:t>
    </dgm:pt>
    <dgm:pt modelId="{9FBE49A8-B7CC-4B3E-9657-246F46172D0A}" type="sibTrans" cxnId="{D3F87C45-5EBC-43D9-8601-9D320CE1F2CB}">
      <dgm:prSet/>
      <dgm:spPr/>
      <dgm:t>
        <a:bodyPr/>
        <a:lstStyle/>
        <a:p>
          <a:endParaRPr lang="en-US">
            <a:solidFill>
              <a:srgbClr val="000099"/>
            </a:solidFill>
            <a:latin typeface="Times New Roman" panose="02020603050405020304" pitchFamily="18" charset="0"/>
            <a:cs typeface="Times New Roman" panose="02020603050405020304" pitchFamily="18" charset="0"/>
          </a:endParaRPr>
        </a:p>
      </dgm:t>
    </dgm:pt>
    <dgm:pt modelId="{70F54C31-2324-4ECB-B5FA-4B5FD5757DA6}">
      <dgm:prSet phldrT="[Text]"/>
      <dgm:spPr/>
      <dgm:t>
        <a:bodyPr/>
        <a:lstStyle/>
        <a:p>
          <a:r>
            <a:rPr lang="en-AU" smtClean="0">
              <a:solidFill>
                <a:srgbClr val="000099"/>
              </a:solidFill>
              <a:latin typeface="Times New Roman" panose="02020603050405020304" pitchFamily="18" charset="0"/>
              <a:cs typeface="Times New Roman" panose="02020603050405020304" pitchFamily="18" charset="0"/>
            </a:rPr>
            <a:t>Nhân dân làm chủ và giám sát.</a:t>
          </a:r>
          <a:endParaRPr lang="en-US">
            <a:solidFill>
              <a:srgbClr val="000099"/>
            </a:solidFill>
            <a:latin typeface="Times New Roman" panose="02020603050405020304" pitchFamily="18" charset="0"/>
            <a:cs typeface="Times New Roman" panose="02020603050405020304" pitchFamily="18" charset="0"/>
          </a:endParaRPr>
        </a:p>
      </dgm:t>
    </dgm:pt>
    <dgm:pt modelId="{5BA8FE51-D116-4830-A63A-47C549612B61}" type="parTrans" cxnId="{08A7087F-DAEB-4612-BF89-75C7C2FCCC2B}">
      <dgm:prSet/>
      <dgm:spPr/>
      <dgm:t>
        <a:bodyPr/>
        <a:lstStyle/>
        <a:p>
          <a:endParaRPr lang="en-US">
            <a:solidFill>
              <a:srgbClr val="000099"/>
            </a:solidFill>
            <a:latin typeface="Times New Roman" panose="02020603050405020304" pitchFamily="18" charset="0"/>
            <a:cs typeface="Times New Roman" panose="02020603050405020304" pitchFamily="18" charset="0"/>
          </a:endParaRPr>
        </a:p>
      </dgm:t>
    </dgm:pt>
    <dgm:pt modelId="{8C6DA9D3-A1E5-499F-9DDB-BE748E18204E}" type="sibTrans" cxnId="{08A7087F-DAEB-4612-BF89-75C7C2FCCC2B}">
      <dgm:prSet/>
      <dgm:spPr/>
      <dgm:t>
        <a:bodyPr/>
        <a:lstStyle/>
        <a:p>
          <a:endParaRPr lang="en-US">
            <a:solidFill>
              <a:srgbClr val="000099"/>
            </a:solidFill>
            <a:latin typeface="Times New Roman" panose="02020603050405020304" pitchFamily="18" charset="0"/>
            <a:cs typeface="Times New Roman" panose="02020603050405020304" pitchFamily="18" charset="0"/>
          </a:endParaRPr>
        </a:p>
      </dgm:t>
    </dgm:pt>
    <dgm:pt modelId="{F4AAAF54-C4FB-4FA1-BCBA-BB070332EE6D}">
      <dgm:prSet phldrT="[Text]"/>
      <dgm:spPr/>
      <dgm:t>
        <a:bodyPr/>
        <a:lstStyle/>
        <a:p>
          <a:r>
            <a:rPr lang="en-AU" smtClean="0">
              <a:solidFill>
                <a:srgbClr val="000099"/>
              </a:solidFill>
              <a:latin typeface="Times New Roman" panose="02020603050405020304" pitchFamily="18" charset="0"/>
              <a:cs typeface="Times New Roman" panose="02020603050405020304" pitchFamily="18" charset="0"/>
            </a:rPr>
            <a:t>Đảng cộng sản Việt Nam lãnh đạo.</a:t>
          </a:r>
          <a:endParaRPr lang="en-US">
            <a:solidFill>
              <a:srgbClr val="000099"/>
            </a:solidFill>
            <a:latin typeface="Times New Roman" panose="02020603050405020304" pitchFamily="18" charset="0"/>
            <a:cs typeface="Times New Roman" panose="02020603050405020304" pitchFamily="18" charset="0"/>
          </a:endParaRPr>
        </a:p>
      </dgm:t>
    </dgm:pt>
    <dgm:pt modelId="{8CD3C11A-B371-4CEF-9EDB-8CB6ECF1C62F}" type="parTrans" cxnId="{AA1606AC-31D7-4337-A5B1-648C3214B37F}">
      <dgm:prSet/>
      <dgm:spPr/>
      <dgm:t>
        <a:bodyPr/>
        <a:lstStyle/>
        <a:p>
          <a:endParaRPr lang="en-US">
            <a:solidFill>
              <a:srgbClr val="000099"/>
            </a:solidFill>
            <a:latin typeface="Times New Roman" panose="02020603050405020304" pitchFamily="18" charset="0"/>
            <a:cs typeface="Times New Roman" panose="02020603050405020304" pitchFamily="18" charset="0"/>
          </a:endParaRPr>
        </a:p>
      </dgm:t>
    </dgm:pt>
    <dgm:pt modelId="{065990BE-D985-4DEA-B7F2-22FED7B74FAF}" type="sibTrans" cxnId="{AA1606AC-31D7-4337-A5B1-648C3214B37F}">
      <dgm:prSet/>
      <dgm:spPr/>
      <dgm:t>
        <a:bodyPr/>
        <a:lstStyle/>
        <a:p>
          <a:endParaRPr lang="en-US">
            <a:solidFill>
              <a:srgbClr val="000099"/>
            </a:solidFill>
            <a:latin typeface="Times New Roman" panose="02020603050405020304" pitchFamily="18" charset="0"/>
            <a:cs typeface="Times New Roman" panose="02020603050405020304" pitchFamily="18" charset="0"/>
          </a:endParaRPr>
        </a:p>
      </dgm:t>
    </dgm:pt>
    <dgm:pt modelId="{12EAD2F8-21DB-4448-A29E-03CBF169C7C4}">
      <dgm:prSet phldrT="[Text]"/>
      <dgm:spPr/>
      <dgm:t>
        <a:bodyPr/>
        <a:lstStyle/>
        <a:p>
          <a:r>
            <a:rPr lang="en-AU" smtClean="0">
              <a:solidFill>
                <a:srgbClr val="000099"/>
              </a:solidFill>
              <a:latin typeface="Times New Roman" panose="02020603050405020304" pitchFamily="18" charset="0"/>
              <a:cs typeface="Times New Roman" panose="02020603050405020304" pitchFamily="18" charset="0"/>
            </a:rPr>
            <a:t>Mục tiêu xây dựng xã hội dân giàu, nước mạnh, dân chủ, công bằng, văn minh.</a:t>
          </a:r>
          <a:endParaRPr lang="en-US">
            <a:solidFill>
              <a:srgbClr val="000099"/>
            </a:solidFill>
            <a:latin typeface="Times New Roman" panose="02020603050405020304" pitchFamily="18" charset="0"/>
            <a:cs typeface="Times New Roman" panose="02020603050405020304" pitchFamily="18" charset="0"/>
          </a:endParaRPr>
        </a:p>
      </dgm:t>
    </dgm:pt>
    <dgm:pt modelId="{FC279990-F744-43C8-AAE1-E97E2EE181D3}" type="parTrans" cxnId="{05CC29B9-5DAB-4962-8FBD-5EF71A05C40D}">
      <dgm:prSet/>
      <dgm:spPr/>
      <dgm:t>
        <a:bodyPr/>
        <a:lstStyle/>
        <a:p>
          <a:endParaRPr lang="en-US">
            <a:solidFill>
              <a:srgbClr val="000099"/>
            </a:solidFill>
            <a:latin typeface="Times New Roman" panose="02020603050405020304" pitchFamily="18" charset="0"/>
            <a:cs typeface="Times New Roman" panose="02020603050405020304" pitchFamily="18" charset="0"/>
          </a:endParaRPr>
        </a:p>
      </dgm:t>
    </dgm:pt>
    <dgm:pt modelId="{3F6589B7-E84A-47F1-9BB1-64CAA941A70A}" type="sibTrans" cxnId="{05CC29B9-5DAB-4962-8FBD-5EF71A05C40D}">
      <dgm:prSet/>
      <dgm:spPr/>
      <dgm:t>
        <a:bodyPr/>
        <a:lstStyle/>
        <a:p>
          <a:endParaRPr lang="en-US">
            <a:solidFill>
              <a:srgbClr val="000099"/>
            </a:solidFill>
            <a:latin typeface="Times New Roman" panose="02020603050405020304" pitchFamily="18" charset="0"/>
            <a:cs typeface="Times New Roman" panose="02020603050405020304" pitchFamily="18" charset="0"/>
          </a:endParaRPr>
        </a:p>
      </dgm:t>
    </dgm:pt>
    <dgm:pt modelId="{B753D9D3-91C2-43A7-9148-1A2CF6257847}" type="pres">
      <dgm:prSet presAssocID="{4C148772-B780-439B-837E-5B01750D9077}" presName="cycle" presStyleCnt="0">
        <dgm:presLayoutVars>
          <dgm:chMax val="1"/>
          <dgm:dir/>
          <dgm:animLvl val="ctr"/>
          <dgm:resizeHandles val="exact"/>
        </dgm:presLayoutVars>
      </dgm:prSet>
      <dgm:spPr/>
      <dgm:t>
        <a:bodyPr/>
        <a:lstStyle/>
        <a:p>
          <a:endParaRPr lang="en-US"/>
        </a:p>
      </dgm:t>
    </dgm:pt>
    <dgm:pt modelId="{F6A2CFEF-F9A7-46DE-9F7D-FF1FEC62E984}" type="pres">
      <dgm:prSet presAssocID="{0143E81A-3D54-4B7E-B979-8A190BD31BE4}" presName="centerShape" presStyleLbl="node0" presStyleIdx="0" presStyleCnt="1" custScaleX="131860" custScaleY="127029"/>
      <dgm:spPr/>
      <dgm:t>
        <a:bodyPr/>
        <a:lstStyle/>
        <a:p>
          <a:endParaRPr lang="en-US"/>
        </a:p>
      </dgm:t>
    </dgm:pt>
    <dgm:pt modelId="{A04E48FF-B6D5-4989-84DC-4DCFDE1FE3EE}" type="pres">
      <dgm:prSet presAssocID="{5BA8FE51-D116-4830-A63A-47C549612B61}" presName="parTrans" presStyleLbl="bgSibTrans2D1" presStyleIdx="0" presStyleCnt="3"/>
      <dgm:spPr/>
      <dgm:t>
        <a:bodyPr/>
        <a:lstStyle/>
        <a:p>
          <a:endParaRPr lang="en-US"/>
        </a:p>
      </dgm:t>
    </dgm:pt>
    <dgm:pt modelId="{F426313F-2FBF-4550-ACA3-00D7A365A7D6}" type="pres">
      <dgm:prSet presAssocID="{70F54C31-2324-4ECB-B5FA-4B5FD5757DA6}" presName="node" presStyleLbl="node1" presStyleIdx="0" presStyleCnt="3" custRadScaleRad="119528" custRadScaleInc="1102">
        <dgm:presLayoutVars>
          <dgm:bulletEnabled val="1"/>
        </dgm:presLayoutVars>
      </dgm:prSet>
      <dgm:spPr/>
      <dgm:t>
        <a:bodyPr/>
        <a:lstStyle/>
        <a:p>
          <a:endParaRPr lang="en-US"/>
        </a:p>
      </dgm:t>
    </dgm:pt>
    <dgm:pt modelId="{6EBC9243-8E98-4E77-B0DA-1A5105C080EB}" type="pres">
      <dgm:prSet presAssocID="{8CD3C11A-B371-4CEF-9EDB-8CB6ECF1C62F}" presName="parTrans" presStyleLbl="bgSibTrans2D1" presStyleIdx="1" presStyleCnt="3"/>
      <dgm:spPr/>
      <dgm:t>
        <a:bodyPr/>
        <a:lstStyle/>
        <a:p>
          <a:endParaRPr lang="en-US"/>
        </a:p>
      </dgm:t>
    </dgm:pt>
    <dgm:pt modelId="{9F04D37F-F5C7-4E53-8304-4FA5C3177277}" type="pres">
      <dgm:prSet presAssocID="{F4AAAF54-C4FB-4FA1-BCBA-BB070332EE6D}" presName="node" presStyleLbl="node1" presStyleIdx="1" presStyleCnt="3">
        <dgm:presLayoutVars>
          <dgm:bulletEnabled val="1"/>
        </dgm:presLayoutVars>
      </dgm:prSet>
      <dgm:spPr/>
      <dgm:t>
        <a:bodyPr/>
        <a:lstStyle/>
        <a:p>
          <a:endParaRPr lang="en-US"/>
        </a:p>
      </dgm:t>
    </dgm:pt>
    <dgm:pt modelId="{B3B0DA6A-B086-4A1D-BB7E-4A5199D8B7CC}" type="pres">
      <dgm:prSet presAssocID="{FC279990-F744-43C8-AAE1-E97E2EE181D3}" presName="parTrans" presStyleLbl="bgSibTrans2D1" presStyleIdx="2" presStyleCnt="3"/>
      <dgm:spPr/>
      <dgm:t>
        <a:bodyPr/>
        <a:lstStyle/>
        <a:p>
          <a:endParaRPr lang="en-US"/>
        </a:p>
      </dgm:t>
    </dgm:pt>
    <dgm:pt modelId="{D470DB73-82AA-43EB-8C82-D33913F12CA8}" type="pres">
      <dgm:prSet presAssocID="{12EAD2F8-21DB-4448-A29E-03CBF169C7C4}" presName="node" presStyleLbl="node1" presStyleIdx="2" presStyleCnt="3" custRadScaleRad="119854" custRadScaleInc="1526">
        <dgm:presLayoutVars>
          <dgm:bulletEnabled val="1"/>
        </dgm:presLayoutVars>
      </dgm:prSet>
      <dgm:spPr/>
      <dgm:t>
        <a:bodyPr/>
        <a:lstStyle/>
        <a:p>
          <a:endParaRPr lang="en-US"/>
        </a:p>
      </dgm:t>
    </dgm:pt>
  </dgm:ptLst>
  <dgm:cxnLst>
    <dgm:cxn modelId="{B23D81AD-D1DB-498A-B89D-60389785CAB6}" type="presOf" srcId="{F4AAAF54-C4FB-4FA1-BCBA-BB070332EE6D}" destId="{9F04D37F-F5C7-4E53-8304-4FA5C3177277}" srcOrd="0" destOrd="0" presId="urn:microsoft.com/office/officeart/2005/8/layout/radial4"/>
    <dgm:cxn modelId="{AA1606AC-31D7-4337-A5B1-648C3214B37F}" srcId="{0143E81A-3D54-4B7E-B979-8A190BD31BE4}" destId="{F4AAAF54-C4FB-4FA1-BCBA-BB070332EE6D}" srcOrd="1" destOrd="0" parTransId="{8CD3C11A-B371-4CEF-9EDB-8CB6ECF1C62F}" sibTransId="{065990BE-D985-4DEA-B7F2-22FED7B74FAF}"/>
    <dgm:cxn modelId="{D3F87C45-5EBC-43D9-8601-9D320CE1F2CB}" srcId="{4C148772-B780-439B-837E-5B01750D9077}" destId="{0143E81A-3D54-4B7E-B979-8A190BD31BE4}" srcOrd="0" destOrd="0" parTransId="{C7DEFB5F-B9CC-450F-876C-BBAB64108A5C}" sibTransId="{9FBE49A8-B7CC-4B3E-9657-246F46172D0A}"/>
    <dgm:cxn modelId="{55B25A35-717E-486B-8F13-BAFA494406D7}" type="presOf" srcId="{FC279990-F744-43C8-AAE1-E97E2EE181D3}" destId="{B3B0DA6A-B086-4A1D-BB7E-4A5199D8B7CC}" srcOrd="0" destOrd="0" presId="urn:microsoft.com/office/officeart/2005/8/layout/radial4"/>
    <dgm:cxn modelId="{595BAEA2-29E5-47CC-B7DF-8AB72A6D6654}" type="presOf" srcId="{5BA8FE51-D116-4830-A63A-47C549612B61}" destId="{A04E48FF-B6D5-4989-84DC-4DCFDE1FE3EE}" srcOrd="0" destOrd="0" presId="urn:microsoft.com/office/officeart/2005/8/layout/radial4"/>
    <dgm:cxn modelId="{08A7087F-DAEB-4612-BF89-75C7C2FCCC2B}" srcId="{0143E81A-3D54-4B7E-B979-8A190BD31BE4}" destId="{70F54C31-2324-4ECB-B5FA-4B5FD5757DA6}" srcOrd="0" destOrd="0" parTransId="{5BA8FE51-D116-4830-A63A-47C549612B61}" sibTransId="{8C6DA9D3-A1E5-499F-9DDB-BE748E18204E}"/>
    <dgm:cxn modelId="{B4623746-719B-4178-BA19-56EA09DAD094}" type="presOf" srcId="{0143E81A-3D54-4B7E-B979-8A190BD31BE4}" destId="{F6A2CFEF-F9A7-46DE-9F7D-FF1FEC62E984}" srcOrd="0" destOrd="0" presId="urn:microsoft.com/office/officeart/2005/8/layout/radial4"/>
    <dgm:cxn modelId="{05CC29B9-5DAB-4962-8FBD-5EF71A05C40D}" srcId="{0143E81A-3D54-4B7E-B979-8A190BD31BE4}" destId="{12EAD2F8-21DB-4448-A29E-03CBF169C7C4}" srcOrd="2" destOrd="0" parTransId="{FC279990-F744-43C8-AAE1-E97E2EE181D3}" sibTransId="{3F6589B7-E84A-47F1-9BB1-64CAA941A70A}"/>
    <dgm:cxn modelId="{E453889B-4F09-4C14-9171-35DB6769CCCA}" type="presOf" srcId="{8CD3C11A-B371-4CEF-9EDB-8CB6ECF1C62F}" destId="{6EBC9243-8E98-4E77-B0DA-1A5105C080EB}" srcOrd="0" destOrd="0" presId="urn:microsoft.com/office/officeart/2005/8/layout/radial4"/>
    <dgm:cxn modelId="{578A236E-118D-4329-9932-8041B789A70B}" type="presOf" srcId="{70F54C31-2324-4ECB-B5FA-4B5FD5757DA6}" destId="{F426313F-2FBF-4550-ACA3-00D7A365A7D6}" srcOrd="0" destOrd="0" presId="urn:microsoft.com/office/officeart/2005/8/layout/radial4"/>
    <dgm:cxn modelId="{27554290-CBAD-4E9E-B148-53DB0C3C9035}" type="presOf" srcId="{12EAD2F8-21DB-4448-A29E-03CBF169C7C4}" destId="{D470DB73-82AA-43EB-8C82-D33913F12CA8}" srcOrd="0" destOrd="0" presId="urn:microsoft.com/office/officeart/2005/8/layout/radial4"/>
    <dgm:cxn modelId="{ACF394F3-D58C-4DA4-B83D-A20F7558F59D}" type="presOf" srcId="{4C148772-B780-439B-837E-5B01750D9077}" destId="{B753D9D3-91C2-43A7-9148-1A2CF6257847}" srcOrd="0" destOrd="0" presId="urn:microsoft.com/office/officeart/2005/8/layout/radial4"/>
    <dgm:cxn modelId="{4978D147-292E-46CA-ADD3-C8F22A0C0FE0}" type="presParOf" srcId="{B753D9D3-91C2-43A7-9148-1A2CF6257847}" destId="{F6A2CFEF-F9A7-46DE-9F7D-FF1FEC62E984}" srcOrd="0" destOrd="0" presId="urn:microsoft.com/office/officeart/2005/8/layout/radial4"/>
    <dgm:cxn modelId="{814791DD-5D23-4D63-BDA0-B83358A30870}" type="presParOf" srcId="{B753D9D3-91C2-43A7-9148-1A2CF6257847}" destId="{A04E48FF-B6D5-4989-84DC-4DCFDE1FE3EE}" srcOrd="1" destOrd="0" presId="urn:microsoft.com/office/officeart/2005/8/layout/radial4"/>
    <dgm:cxn modelId="{567B2596-7EE0-4446-B1A7-D3EB3726F8D1}" type="presParOf" srcId="{B753D9D3-91C2-43A7-9148-1A2CF6257847}" destId="{F426313F-2FBF-4550-ACA3-00D7A365A7D6}" srcOrd="2" destOrd="0" presId="urn:microsoft.com/office/officeart/2005/8/layout/radial4"/>
    <dgm:cxn modelId="{25AAAA6F-FB25-4516-8C0F-2D5A5297A053}" type="presParOf" srcId="{B753D9D3-91C2-43A7-9148-1A2CF6257847}" destId="{6EBC9243-8E98-4E77-B0DA-1A5105C080EB}" srcOrd="3" destOrd="0" presId="urn:microsoft.com/office/officeart/2005/8/layout/radial4"/>
    <dgm:cxn modelId="{A46745B7-6429-4EC8-AF15-459D824DABCC}" type="presParOf" srcId="{B753D9D3-91C2-43A7-9148-1A2CF6257847}" destId="{9F04D37F-F5C7-4E53-8304-4FA5C3177277}" srcOrd="4" destOrd="0" presId="urn:microsoft.com/office/officeart/2005/8/layout/radial4"/>
    <dgm:cxn modelId="{174ABF16-70F5-4A91-BAB4-3608C8ECC65A}" type="presParOf" srcId="{B753D9D3-91C2-43A7-9148-1A2CF6257847}" destId="{B3B0DA6A-B086-4A1D-BB7E-4A5199D8B7CC}" srcOrd="5" destOrd="0" presId="urn:microsoft.com/office/officeart/2005/8/layout/radial4"/>
    <dgm:cxn modelId="{0A07073F-BADB-4A5A-B308-F77675AAB006}" type="presParOf" srcId="{B753D9D3-91C2-43A7-9148-1A2CF6257847}" destId="{D470DB73-82AA-43EB-8C82-D33913F12CA8}"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CD790EA-94F9-4F0D-A0EC-C85A82D63A34}" type="doc">
      <dgm:prSet loTypeId="urn:microsoft.com/office/officeart/2005/8/layout/matrix1" loCatId="matrix" qsTypeId="urn:microsoft.com/office/officeart/2005/8/quickstyle/3d4" qsCatId="3D" csTypeId="urn:microsoft.com/office/officeart/2005/8/colors/accent2_1" csCatId="accent2" phldr="1"/>
      <dgm:spPr/>
      <dgm:t>
        <a:bodyPr/>
        <a:lstStyle/>
        <a:p>
          <a:endParaRPr lang="en-US"/>
        </a:p>
      </dgm:t>
    </dgm:pt>
    <dgm:pt modelId="{53851FC6-08CE-410B-8535-5BEFCB106BC2}">
      <dgm:prSet phldrT="[Text]" custT="1"/>
      <dgm:spPr/>
      <dgm:t>
        <a:bodyPr/>
        <a:lstStyle/>
        <a:p>
          <a:pPr>
            <a:spcBef>
              <a:spcPts val="0"/>
            </a:spcBef>
            <a:spcAft>
              <a:spcPts val="0"/>
            </a:spcAft>
          </a:pPr>
          <a:r>
            <a:rPr lang="en-US" sz="2800" smtClean="0">
              <a:latin typeface="Times New Roman" pitchFamily="18" charset="0"/>
              <a:cs typeface="Times New Roman" pitchFamily="18" charset="0"/>
            </a:rPr>
            <a:t>Vai trò của </a:t>
          </a:r>
        </a:p>
        <a:p>
          <a:pPr>
            <a:spcBef>
              <a:spcPts val="0"/>
            </a:spcBef>
            <a:spcAft>
              <a:spcPts val="0"/>
            </a:spcAft>
          </a:pPr>
          <a:r>
            <a:rPr lang="en-US" sz="2800" smtClean="0">
              <a:latin typeface="Times New Roman" pitchFamily="18" charset="0"/>
              <a:cs typeface="Times New Roman" pitchFamily="18" charset="0"/>
            </a:rPr>
            <a:t>Nhà nước</a:t>
          </a:r>
          <a:endParaRPr lang="en-US" sz="2800" dirty="0">
            <a:latin typeface="Times New Roman" pitchFamily="18" charset="0"/>
            <a:cs typeface="Times New Roman" pitchFamily="18" charset="0"/>
          </a:endParaRPr>
        </a:p>
      </dgm:t>
    </dgm:pt>
    <dgm:pt modelId="{91DCFB71-E33B-4A7C-A02A-4F5A56A79EC9}" type="parTrans" cxnId="{A365F022-6666-4029-9E06-960ADED00AF8}">
      <dgm:prSet/>
      <dgm:spPr/>
      <dgm:t>
        <a:bodyPr/>
        <a:lstStyle/>
        <a:p>
          <a:pPr>
            <a:spcBef>
              <a:spcPts val="0"/>
            </a:spcBef>
            <a:spcAft>
              <a:spcPts val="0"/>
            </a:spcAft>
          </a:pPr>
          <a:endParaRPr lang="en-US" sz="2800">
            <a:solidFill>
              <a:schemeClr val="tx1"/>
            </a:solidFill>
            <a:latin typeface="Times New Roman" pitchFamily="18" charset="0"/>
            <a:cs typeface="Times New Roman" pitchFamily="18" charset="0"/>
          </a:endParaRPr>
        </a:p>
      </dgm:t>
    </dgm:pt>
    <dgm:pt modelId="{1FCF43F5-0901-45CB-B7D1-29F6D47734AD}" type="sibTrans" cxnId="{A365F022-6666-4029-9E06-960ADED00AF8}">
      <dgm:prSet/>
      <dgm:spPr/>
      <dgm:t>
        <a:bodyPr/>
        <a:lstStyle/>
        <a:p>
          <a:pPr>
            <a:spcBef>
              <a:spcPts val="0"/>
            </a:spcBef>
            <a:spcAft>
              <a:spcPts val="0"/>
            </a:spcAft>
          </a:pPr>
          <a:endParaRPr lang="en-US" sz="2800">
            <a:solidFill>
              <a:schemeClr val="tx1"/>
            </a:solidFill>
            <a:latin typeface="Times New Roman" pitchFamily="18" charset="0"/>
            <a:cs typeface="Times New Roman" pitchFamily="18" charset="0"/>
          </a:endParaRPr>
        </a:p>
      </dgm:t>
    </dgm:pt>
    <dgm:pt modelId="{FE4A9F07-FE2C-4925-AA55-5764206CE8E4}">
      <dgm:prSet phldrT="[Text]" custT="1"/>
      <dgm:spPr/>
      <dgm:t>
        <a:bodyPr/>
        <a:lstStyle/>
        <a:p>
          <a:pPr>
            <a:spcBef>
              <a:spcPts val="0"/>
            </a:spcBef>
            <a:spcAft>
              <a:spcPts val="0"/>
            </a:spcAft>
          </a:pPr>
          <a:r>
            <a:rPr lang="en-US" sz="2800" smtClean="0">
              <a:latin typeface="Times New Roman" pitchFamily="18" charset="0"/>
              <a:cs typeface="Times New Roman" pitchFamily="18" charset="0"/>
            </a:rPr>
            <a:t>Thiết lập khuôn khổ </a:t>
          </a:r>
        </a:p>
        <a:p>
          <a:pPr>
            <a:spcBef>
              <a:spcPts val="0"/>
            </a:spcBef>
            <a:spcAft>
              <a:spcPts val="0"/>
            </a:spcAft>
          </a:pPr>
          <a:r>
            <a:rPr lang="en-US" sz="2800" smtClean="0">
              <a:latin typeface="Times New Roman" pitchFamily="18" charset="0"/>
              <a:cs typeface="Times New Roman" pitchFamily="18" charset="0"/>
            </a:rPr>
            <a:t>pháp luật, chiến lược, kế hoạch, quy hoạch, chính sách, công cụ…</a:t>
          </a:r>
          <a:endParaRPr lang="en-US" sz="2800" dirty="0">
            <a:latin typeface="Times New Roman" pitchFamily="18" charset="0"/>
            <a:cs typeface="Times New Roman" pitchFamily="18" charset="0"/>
          </a:endParaRPr>
        </a:p>
      </dgm:t>
    </dgm:pt>
    <dgm:pt modelId="{AEED9D45-AD04-4EA9-A124-07DDA88F07CB}" type="parTrans" cxnId="{2A3A753C-3371-4E5F-B56D-40F4C8A2A682}">
      <dgm:prSet/>
      <dgm:spPr/>
      <dgm:t>
        <a:bodyPr/>
        <a:lstStyle/>
        <a:p>
          <a:pPr>
            <a:spcBef>
              <a:spcPts val="0"/>
            </a:spcBef>
            <a:spcAft>
              <a:spcPts val="0"/>
            </a:spcAft>
          </a:pPr>
          <a:endParaRPr lang="en-US" sz="2800">
            <a:solidFill>
              <a:schemeClr val="tx1"/>
            </a:solidFill>
            <a:latin typeface="Times New Roman" pitchFamily="18" charset="0"/>
            <a:cs typeface="Times New Roman" pitchFamily="18" charset="0"/>
          </a:endParaRPr>
        </a:p>
      </dgm:t>
    </dgm:pt>
    <dgm:pt modelId="{605DC5BC-C074-4722-A270-61858734B281}" type="sibTrans" cxnId="{2A3A753C-3371-4E5F-B56D-40F4C8A2A682}">
      <dgm:prSet/>
      <dgm:spPr/>
      <dgm:t>
        <a:bodyPr/>
        <a:lstStyle/>
        <a:p>
          <a:pPr>
            <a:spcBef>
              <a:spcPts val="0"/>
            </a:spcBef>
            <a:spcAft>
              <a:spcPts val="0"/>
            </a:spcAft>
          </a:pPr>
          <a:endParaRPr lang="en-US" sz="2800">
            <a:solidFill>
              <a:schemeClr val="tx1"/>
            </a:solidFill>
            <a:latin typeface="Times New Roman" pitchFamily="18" charset="0"/>
            <a:cs typeface="Times New Roman" pitchFamily="18" charset="0"/>
          </a:endParaRPr>
        </a:p>
      </dgm:t>
    </dgm:pt>
    <dgm:pt modelId="{20D64E5B-0432-429C-A554-AF28F73D151B}">
      <dgm:prSet phldrT="[Text]" custT="1"/>
      <dgm:spPr/>
      <dgm:t>
        <a:bodyPr/>
        <a:lstStyle/>
        <a:p>
          <a:pPr>
            <a:spcBef>
              <a:spcPts val="0"/>
            </a:spcBef>
            <a:spcAft>
              <a:spcPts val="0"/>
            </a:spcAft>
          </a:pPr>
          <a:r>
            <a:rPr lang="en-US" sz="2800" smtClean="0">
              <a:latin typeface="Times New Roman" pitchFamily="18" charset="0"/>
              <a:cs typeface="Times New Roman" pitchFamily="18" charset="0"/>
            </a:rPr>
            <a:t>Hoàn thiện thể chế kinh tế thị trường định hướng xã hội chủ nghĩa. </a:t>
          </a:r>
          <a:endParaRPr lang="en-US" sz="2800" dirty="0">
            <a:latin typeface="Times New Roman" pitchFamily="18" charset="0"/>
            <a:cs typeface="Times New Roman" pitchFamily="18" charset="0"/>
          </a:endParaRPr>
        </a:p>
      </dgm:t>
    </dgm:pt>
    <dgm:pt modelId="{9AE8669E-F838-45E5-975D-F147AC2D9628}" type="parTrans" cxnId="{0B62B753-04CD-4D54-B3C6-041AF6CD5DA2}">
      <dgm:prSet/>
      <dgm:spPr/>
      <dgm:t>
        <a:bodyPr/>
        <a:lstStyle/>
        <a:p>
          <a:pPr>
            <a:spcBef>
              <a:spcPts val="0"/>
            </a:spcBef>
            <a:spcAft>
              <a:spcPts val="0"/>
            </a:spcAft>
          </a:pPr>
          <a:endParaRPr lang="en-US" sz="2800">
            <a:solidFill>
              <a:schemeClr val="tx1"/>
            </a:solidFill>
            <a:latin typeface="Times New Roman" pitchFamily="18" charset="0"/>
            <a:cs typeface="Times New Roman" pitchFamily="18" charset="0"/>
          </a:endParaRPr>
        </a:p>
      </dgm:t>
    </dgm:pt>
    <dgm:pt modelId="{45043F2E-3232-4C07-BE03-D5961BCCD72A}" type="sibTrans" cxnId="{0B62B753-04CD-4D54-B3C6-041AF6CD5DA2}">
      <dgm:prSet/>
      <dgm:spPr/>
      <dgm:t>
        <a:bodyPr/>
        <a:lstStyle/>
        <a:p>
          <a:pPr>
            <a:spcBef>
              <a:spcPts val="0"/>
            </a:spcBef>
            <a:spcAft>
              <a:spcPts val="0"/>
            </a:spcAft>
          </a:pPr>
          <a:endParaRPr lang="en-US" sz="2800">
            <a:solidFill>
              <a:schemeClr val="tx1"/>
            </a:solidFill>
            <a:latin typeface="Times New Roman" pitchFamily="18" charset="0"/>
            <a:cs typeface="Times New Roman" pitchFamily="18" charset="0"/>
          </a:endParaRPr>
        </a:p>
      </dgm:t>
    </dgm:pt>
    <dgm:pt modelId="{34C161F6-D1D9-4756-8D4A-100D5251B89A}">
      <dgm:prSet phldrT="[Text]" custT="1"/>
      <dgm:spPr/>
      <dgm:t>
        <a:bodyPr/>
        <a:lstStyle/>
        <a:p>
          <a:pPr>
            <a:spcBef>
              <a:spcPts val="0"/>
            </a:spcBef>
            <a:spcAft>
              <a:spcPts val="0"/>
            </a:spcAft>
          </a:pPr>
          <a:r>
            <a:rPr lang="en-US" sz="2800" smtClean="0">
              <a:latin typeface="Times New Roman" pitchFamily="18" charset="0"/>
              <a:cs typeface="Times New Roman" pitchFamily="18" charset="0"/>
            </a:rPr>
            <a:t>Ổn định kinh tế vĩ mô, sửa chữa những thất bại của thị trường. </a:t>
          </a:r>
          <a:endParaRPr lang="en-US" sz="2800" dirty="0">
            <a:latin typeface="Times New Roman" pitchFamily="18" charset="0"/>
            <a:cs typeface="Times New Roman" pitchFamily="18" charset="0"/>
          </a:endParaRPr>
        </a:p>
      </dgm:t>
    </dgm:pt>
    <dgm:pt modelId="{A26992C7-8A4D-4422-ACD9-2340CA99FC56}" type="parTrans" cxnId="{D5679CA3-455A-4D5B-B7DC-1860F9C1E054}">
      <dgm:prSet/>
      <dgm:spPr/>
      <dgm:t>
        <a:bodyPr/>
        <a:lstStyle/>
        <a:p>
          <a:pPr>
            <a:spcBef>
              <a:spcPts val="0"/>
            </a:spcBef>
            <a:spcAft>
              <a:spcPts val="0"/>
            </a:spcAft>
          </a:pPr>
          <a:endParaRPr lang="en-US" sz="2800">
            <a:solidFill>
              <a:schemeClr val="tx1"/>
            </a:solidFill>
            <a:latin typeface="Times New Roman" pitchFamily="18" charset="0"/>
            <a:cs typeface="Times New Roman" pitchFamily="18" charset="0"/>
          </a:endParaRPr>
        </a:p>
      </dgm:t>
    </dgm:pt>
    <dgm:pt modelId="{282A4F39-FA3C-4F15-A8F7-2D54BC02238C}" type="sibTrans" cxnId="{D5679CA3-455A-4D5B-B7DC-1860F9C1E054}">
      <dgm:prSet/>
      <dgm:spPr/>
      <dgm:t>
        <a:bodyPr/>
        <a:lstStyle/>
        <a:p>
          <a:pPr>
            <a:spcBef>
              <a:spcPts val="0"/>
            </a:spcBef>
            <a:spcAft>
              <a:spcPts val="0"/>
            </a:spcAft>
          </a:pPr>
          <a:endParaRPr lang="en-US" sz="2800">
            <a:solidFill>
              <a:schemeClr val="tx1"/>
            </a:solidFill>
            <a:latin typeface="Times New Roman" pitchFamily="18" charset="0"/>
            <a:cs typeface="Times New Roman" pitchFamily="18" charset="0"/>
          </a:endParaRPr>
        </a:p>
      </dgm:t>
    </dgm:pt>
    <dgm:pt modelId="{1A1C3964-5A76-478A-B9A9-AC3EA14173AE}">
      <dgm:prSet phldrT="[Text]" custT="1"/>
      <dgm:spPr/>
      <dgm:t>
        <a:bodyPr/>
        <a:lstStyle/>
        <a:p>
          <a:pPr>
            <a:spcBef>
              <a:spcPts val="0"/>
            </a:spcBef>
            <a:spcAft>
              <a:spcPts val="0"/>
            </a:spcAft>
          </a:pPr>
          <a:r>
            <a:rPr lang="en-US" sz="2800" smtClean="0">
              <a:latin typeface="Times New Roman" pitchFamily="18" charset="0"/>
              <a:cs typeface="Times New Roman" pitchFamily="18" charset="0"/>
            </a:rPr>
            <a:t>Đảm bảo tiến bộ và công bằng xã hội.</a:t>
          </a:r>
          <a:endParaRPr lang="en-US" sz="2800" dirty="0">
            <a:latin typeface="Times New Roman" pitchFamily="18" charset="0"/>
            <a:cs typeface="Times New Roman" pitchFamily="18" charset="0"/>
          </a:endParaRPr>
        </a:p>
      </dgm:t>
    </dgm:pt>
    <dgm:pt modelId="{4880D700-D903-4FAC-BEFD-89DEDD757B7F}" type="parTrans" cxnId="{BD8025C5-73F1-490F-9128-EA45313AF8B8}">
      <dgm:prSet/>
      <dgm:spPr/>
      <dgm:t>
        <a:bodyPr/>
        <a:lstStyle/>
        <a:p>
          <a:pPr>
            <a:spcBef>
              <a:spcPts val="0"/>
            </a:spcBef>
            <a:spcAft>
              <a:spcPts val="0"/>
            </a:spcAft>
          </a:pPr>
          <a:endParaRPr lang="en-US" sz="2800">
            <a:solidFill>
              <a:schemeClr val="tx1"/>
            </a:solidFill>
            <a:latin typeface="Times New Roman" pitchFamily="18" charset="0"/>
            <a:cs typeface="Times New Roman" pitchFamily="18" charset="0"/>
          </a:endParaRPr>
        </a:p>
      </dgm:t>
    </dgm:pt>
    <dgm:pt modelId="{1ACFEF63-3387-4912-BFC1-0ED9FBA0B3FD}" type="sibTrans" cxnId="{BD8025C5-73F1-490F-9128-EA45313AF8B8}">
      <dgm:prSet/>
      <dgm:spPr/>
      <dgm:t>
        <a:bodyPr/>
        <a:lstStyle/>
        <a:p>
          <a:pPr>
            <a:spcBef>
              <a:spcPts val="0"/>
            </a:spcBef>
            <a:spcAft>
              <a:spcPts val="0"/>
            </a:spcAft>
          </a:pPr>
          <a:endParaRPr lang="en-US" sz="2800">
            <a:solidFill>
              <a:schemeClr val="tx1"/>
            </a:solidFill>
            <a:latin typeface="Times New Roman" pitchFamily="18" charset="0"/>
            <a:cs typeface="Times New Roman" pitchFamily="18" charset="0"/>
          </a:endParaRPr>
        </a:p>
      </dgm:t>
    </dgm:pt>
    <dgm:pt modelId="{DCA101E2-ED82-46DE-8631-8DBFFAEBB7E2}" type="pres">
      <dgm:prSet presAssocID="{5CD790EA-94F9-4F0D-A0EC-C85A82D63A34}" presName="diagram" presStyleCnt="0">
        <dgm:presLayoutVars>
          <dgm:chMax val="1"/>
          <dgm:dir/>
          <dgm:animLvl val="ctr"/>
          <dgm:resizeHandles val="exact"/>
        </dgm:presLayoutVars>
      </dgm:prSet>
      <dgm:spPr/>
      <dgm:t>
        <a:bodyPr/>
        <a:lstStyle/>
        <a:p>
          <a:endParaRPr lang="en-US"/>
        </a:p>
      </dgm:t>
    </dgm:pt>
    <dgm:pt modelId="{3762E259-7A14-4D6B-8037-1CE3D3584E52}" type="pres">
      <dgm:prSet presAssocID="{5CD790EA-94F9-4F0D-A0EC-C85A82D63A34}" presName="matrix" presStyleCnt="0"/>
      <dgm:spPr/>
      <dgm:t>
        <a:bodyPr/>
        <a:lstStyle/>
        <a:p>
          <a:endParaRPr lang="en-US"/>
        </a:p>
      </dgm:t>
    </dgm:pt>
    <dgm:pt modelId="{83F1BFE1-7870-4857-AA5D-961A5FA6246C}" type="pres">
      <dgm:prSet presAssocID="{5CD790EA-94F9-4F0D-A0EC-C85A82D63A34}" presName="tile1" presStyleLbl="node1" presStyleIdx="0" presStyleCnt="4"/>
      <dgm:spPr/>
      <dgm:t>
        <a:bodyPr/>
        <a:lstStyle/>
        <a:p>
          <a:endParaRPr lang="en-US"/>
        </a:p>
      </dgm:t>
    </dgm:pt>
    <dgm:pt modelId="{CFE45242-B57B-49E8-9689-AC3A2EC2DEC8}" type="pres">
      <dgm:prSet presAssocID="{5CD790EA-94F9-4F0D-A0EC-C85A82D63A34}" presName="tile1text" presStyleLbl="node1" presStyleIdx="0" presStyleCnt="4">
        <dgm:presLayoutVars>
          <dgm:chMax val="0"/>
          <dgm:chPref val="0"/>
          <dgm:bulletEnabled val="1"/>
        </dgm:presLayoutVars>
      </dgm:prSet>
      <dgm:spPr/>
      <dgm:t>
        <a:bodyPr/>
        <a:lstStyle/>
        <a:p>
          <a:endParaRPr lang="en-US"/>
        </a:p>
      </dgm:t>
    </dgm:pt>
    <dgm:pt modelId="{69095B87-E787-41A5-9CF3-79CC44D41DAB}" type="pres">
      <dgm:prSet presAssocID="{5CD790EA-94F9-4F0D-A0EC-C85A82D63A34}" presName="tile2" presStyleLbl="node1" presStyleIdx="1" presStyleCnt="4"/>
      <dgm:spPr/>
      <dgm:t>
        <a:bodyPr/>
        <a:lstStyle/>
        <a:p>
          <a:endParaRPr lang="en-US"/>
        </a:p>
      </dgm:t>
    </dgm:pt>
    <dgm:pt modelId="{7B2B0CFC-9304-4089-A17F-9C84168E62B5}" type="pres">
      <dgm:prSet presAssocID="{5CD790EA-94F9-4F0D-A0EC-C85A82D63A34}" presName="tile2text" presStyleLbl="node1" presStyleIdx="1" presStyleCnt="4">
        <dgm:presLayoutVars>
          <dgm:chMax val="0"/>
          <dgm:chPref val="0"/>
          <dgm:bulletEnabled val="1"/>
        </dgm:presLayoutVars>
      </dgm:prSet>
      <dgm:spPr/>
      <dgm:t>
        <a:bodyPr/>
        <a:lstStyle/>
        <a:p>
          <a:endParaRPr lang="en-US"/>
        </a:p>
      </dgm:t>
    </dgm:pt>
    <dgm:pt modelId="{CE525712-F97C-4BB3-85D7-F7566AC06526}" type="pres">
      <dgm:prSet presAssocID="{5CD790EA-94F9-4F0D-A0EC-C85A82D63A34}" presName="tile3" presStyleLbl="node1" presStyleIdx="2" presStyleCnt="4" custLinFactNeighborX="-1852" custLinFactNeighborY="1017"/>
      <dgm:spPr/>
      <dgm:t>
        <a:bodyPr/>
        <a:lstStyle/>
        <a:p>
          <a:endParaRPr lang="en-US"/>
        </a:p>
      </dgm:t>
    </dgm:pt>
    <dgm:pt modelId="{51352EAC-84A3-4436-8CF1-B4BEA31D742E}" type="pres">
      <dgm:prSet presAssocID="{5CD790EA-94F9-4F0D-A0EC-C85A82D63A34}" presName="tile3text" presStyleLbl="node1" presStyleIdx="2" presStyleCnt="4">
        <dgm:presLayoutVars>
          <dgm:chMax val="0"/>
          <dgm:chPref val="0"/>
          <dgm:bulletEnabled val="1"/>
        </dgm:presLayoutVars>
      </dgm:prSet>
      <dgm:spPr/>
      <dgm:t>
        <a:bodyPr/>
        <a:lstStyle/>
        <a:p>
          <a:endParaRPr lang="en-US"/>
        </a:p>
      </dgm:t>
    </dgm:pt>
    <dgm:pt modelId="{1B62C297-F1E9-4258-9AC8-D6AE442DA784}" type="pres">
      <dgm:prSet presAssocID="{5CD790EA-94F9-4F0D-A0EC-C85A82D63A34}" presName="tile4" presStyleLbl="node1" presStyleIdx="3" presStyleCnt="4"/>
      <dgm:spPr/>
      <dgm:t>
        <a:bodyPr/>
        <a:lstStyle/>
        <a:p>
          <a:endParaRPr lang="en-US"/>
        </a:p>
      </dgm:t>
    </dgm:pt>
    <dgm:pt modelId="{6BB84F03-8117-449E-AA37-8A1CD5A13165}" type="pres">
      <dgm:prSet presAssocID="{5CD790EA-94F9-4F0D-A0EC-C85A82D63A34}" presName="tile4text" presStyleLbl="node1" presStyleIdx="3" presStyleCnt="4">
        <dgm:presLayoutVars>
          <dgm:chMax val="0"/>
          <dgm:chPref val="0"/>
          <dgm:bulletEnabled val="1"/>
        </dgm:presLayoutVars>
      </dgm:prSet>
      <dgm:spPr/>
      <dgm:t>
        <a:bodyPr/>
        <a:lstStyle/>
        <a:p>
          <a:endParaRPr lang="en-US"/>
        </a:p>
      </dgm:t>
    </dgm:pt>
    <dgm:pt modelId="{A6FFA1D6-DB30-4B54-8A90-CE4364039B1B}" type="pres">
      <dgm:prSet presAssocID="{5CD790EA-94F9-4F0D-A0EC-C85A82D63A34}" presName="centerTile" presStyleLbl="fgShp" presStyleIdx="0" presStyleCnt="1">
        <dgm:presLayoutVars>
          <dgm:chMax val="0"/>
          <dgm:chPref val="0"/>
        </dgm:presLayoutVars>
      </dgm:prSet>
      <dgm:spPr/>
      <dgm:t>
        <a:bodyPr/>
        <a:lstStyle/>
        <a:p>
          <a:endParaRPr lang="en-US"/>
        </a:p>
      </dgm:t>
    </dgm:pt>
  </dgm:ptLst>
  <dgm:cxnLst>
    <dgm:cxn modelId="{E8EC2097-70BF-4019-BA2F-C8F039595534}" type="presOf" srcId="{5CD790EA-94F9-4F0D-A0EC-C85A82D63A34}" destId="{DCA101E2-ED82-46DE-8631-8DBFFAEBB7E2}" srcOrd="0" destOrd="0" presId="urn:microsoft.com/office/officeart/2005/8/layout/matrix1"/>
    <dgm:cxn modelId="{44BED363-079D-4B1F-9FF6-F792D4E631C8}" type="presOf" srcId="{20D64E5B-0432-429C-A554-AF28F73D151B}" destId="{69095B87-E787-41A5-9CF3-79CC44D41DAB}" srcOrd="0" destOrd="0" presId="urn:microsoft.com/office/officeart/2005/8/layout/matrix1"/>
    <dgm:cxn modelId="{2A3A753C-3371-4E5F-B56D-40F4C8A2A682}" srcId="{53851FC6-08CE-410B-8535-5BEFCB106BC2}" destId="{FE4A9F07-FE2C-4925-AA55-5764206CE8E4}" srcOrd="0" destOrd="0" parTransId="{AEED9D45-AD04-4EA9-A124-07DDA88F07CB}" sibTransId="{605DC5BC-C074-4722-A270-61858734B281}"/>
    <dgm:cxn modelId="{A365F022-6666-4029-9E06-960ADED00AF8}" srcId="{5CD790EA-94F9-4F0D-A0EC-C85A82D63A34}" destId="{53851FC6-08CE-410B-8535-5BEFCB106BC2}" srcOrd="0" destOrd="0" parTransId="{91DCFB71-E33B-4A7C-A02A-4F5A56A79EC9}" sibTransId="{1FCF43F5-0901-45CB-B7D1-29F6D47734AD}"/>
    <dgm:cxn modelId="{69719F93-CFBA-4884-B2A6-AB780EF6C98B}" type="presOf" srcId="{FE4A9F07-FE2C-4925-AA55-5764206CE8E4}" destId="{CFE45242-B57B-49E8-9689-AC3A2EC2DEC8}" srcOrd="1" destOrd="0" presId="urn:microsoft.com/office/officeart/2005/8/layout/matrix1"/>
    <dgm:cxn modelId="{D5679CA3-455A-4D5B-B7DC-1860F9C1E054}" srcId="{53851FC6-08CE-410B-8535-5BEFCB106BC2}" destId="{34C161F6-D1D9-4756-8D4A-100D5251B89A}" srcOrd="2" destOrd="0" parTransId="{A26992C7-8A4D-4422-ACD9-2340CA99FC56}" sibTransId="{282A4F39-FA3C-4F15-A8F7-2D54BC02238C}"/>
    <dgm:cxn modelId="{BD8025C5-73F1-490F-9128-EA45313AF8B8}" srcId="{53851FC6-08CE-410B-8535-5BEFCB106BC2}" destId="{1A1C3964-5A76-478A-B9A9-AC3EA14173AE}" srcOrd="3" destOrd="0" parTransId="{4880D700-D903-4FAC-BEFD-89DEDD757B7F}" sibTransId="{1ACFEF63-3387-4912-BFC1-0ED9FBA0B3FD}"/>
    <dgm:cxn modelId="{FA831020-17AD-4762-A98C-B739D1513E94}" type="presOf" srcId="{1A1C3964-5A76-478A-B9A9-AC3EA14173AE}" destId="{1B62C297-F1E9-4258-9AC8-D6AE442DA784}" srcOrd="0" destOrd="0" presId="urn:microsoft.com/office/officeart/2005/8/layout/matrix1"/>
    <dgm:cxn modelId="{B1522A97-78C5-4BD2-9CE6-1EBE884E0B8E}" type="presOf" srcId="{53851FC6-08CE-410B-8535-5BEFCB106BC2}" destId="{A6FFA1D6-DB30-4B54-8A90-CE4364039B1B}" srcOrd="0" destOrd="0" presId="urn:microsoft.com/office/officeart/2005/8/layout/matrix1"/>
    <dgm:cxn modelId="{DD3C12C6-AB3F-4BB9-8659-A9AAF0EC4000}" type="presOf" srcId="{34C161F6-D1D9-4756-8D4A-100D5251B89A}" destId="{51352EAC-84A3-4436-8CF1-B4BEA31D742E}" srcOrd="1" destOrd="0" presId="urn:microsoft.com/office/officeart/2005/8/layout/matrix1"/>
    <dgm:cxn modelId="{4C8CE0D6-BF5A-4B89-898F-93D648AD8147}" type="presOf" srcId="{1A1C3964-5A76-478A-B9A9-AC3EA14173AE}" destId="{6BB84F03-8117-449E-AA37-8A1CD5A13165}" srcOrd="1" destOrd="0" presId="urn:microsoft.com/office/officeart/2005/8/layout/matrix1"/>
    <dgm:cxn modelId="{B5D8EE55-26CB-42E0-9DAC-C7312908D7A5}" type="presOf" srcId="{20D64E5B-0432-429C-A554-AF28F73D151B}" destId="{7B2B0CFC-9304-4089-A17F-9C84168E62B5}" srcOrd="1" destOrd="0" presId="urn:microsoft.com/office/officeart/2005/8/layout/matrix1"/>
    <dgm:cxn modelId="{A31414F7-C998-487E-9A09-7E58FB937D97}" type="presOf" srcId="{FE4A9F07-FE2C-4925-AA55-5764206CE8E4}" destId="{83F1BFE1-7870-4857-AA5D-961A5FA6246C}" srcOrd="0" destOrd="0" presId="urn:microsoft.com/office/officeart/2005/8/layout/matrix1"/>
    <dgm:cxn modelId="{7A9753AE-10FF-4C33-9321-EC981DAB9A9D}" type="presOf" srcId="{34C161F6-D1D9-4756-8D4A-100D5251B89A}" destId="{CE525712-F97C-4BB3-85D7-F7566AC06526}" srcOrd="0" destOrd="0" presId="urn:microsoft.com/office/officeart/2005/8/layout/matrix1"/>
    <dgm:cxn modelId="{0B62B753-04CD-4D54-B3C6-041AF6CD5DA2}" srcId="{53851FC6-08CE-410B-8535-5BEFCB106BC2}" destId="{20D64E5B-0432-429C-A554-AF28F73D151B}" srcOrd="1" destOrd="0" parTransId="{9AE8669E-F838-45E5-975D-F147AC2D9628}" sibTransId="{45043F2E-3232-4C07-BE03-D5961BCCD72A}"/>
    <dgm:cxn modelId="{8DC9C8B9-BFC0-4545-88C6-3E16DA5B6146}" type="presParOf" srcId="{DCA101E2-ED82-46DE-8631-8DBFFAEBB7E2}" destId="{3762E259-7A14-4D6B-8037-1CE3D3584E52}" srcOrd="0" destOrd="0" presId="urn:microsoft.com/office/officeart/2005/8/layout/matrix1"/>
    <dgm:cxn modelId="{99E3D320-7883-41BA-8A80-8931BFFEA250}" type="presParOf" srcId="{3762E259-7A14-4D6B-8037-1CE3D3584E52}" destId="{83F1BFE1-7870-4857-AA5D-961A5FA6246C}" srcOrd="0" destOrd="0" presId="urn:microsoft.com/office/officeart/2005/8/layout/matrix1"/>
    <dgm:cxn modelId="{01AA53A3-CF62-4B3A-ACF8-F816CCF2000A}" type="presParOf" srcId="{3762E259-7A14-4D6B-8037-1CE3D3584E52}" destId="{CFE45242-B57B-49E8-9689-AC3A2EC2DEC8}" srcOrd="1" destOrd="0" presId="urn:microsoft.com/office/officeart/2005/8/layout/matrix1"/>
    <dgm:cxn modelId="{EB1C7828-ECBC-4A0E-A033-40E5767CC99A}" type="presParOf" srcId="{3762E259-7A14-4D6B-8037-1CE3D3584E52}" destId="{69095B87-E787-41A5-9CF3-79CC44D41DAB}" srcOrd="2" destOrd="0" presId="urn:microsoft.com/office/officeart/2005/8/layout/matrix1"/>
    <dgm:cxn modelId="{7D60437E-0D57-4E52-BAF7-EF8274A9E0E6}" type="presParOf" srcId="{3762E259-7A14-4D6B-8037-1CE3D3584E52}" destId="{7B2B0CFC-9304-4089-A17F-9C84168E62B5}" srcOrd="3" destOrd="0" presId="urn:microsoft.com/office/officeart/2005/8/layout/matrix1"/>
    <dgm:cxn modelId="{F7F2D985-C285-4C25-86DD-B99A25925096}" type="presParOf" srcId="{3762E259-7A14-4D6B-8037-1CE3D3584E52}" destId="{CE525712-F97C-4BB3-85D7-F7566AC06526}" srcOrd="4" destOrd="0" presId="urn:microsoft.com/office/officeart/2005/8/layout/matrix1"/>
    <dgm:cxn modelId="{523A1B85-08FA-4028-9023-E5099331F86A}" type="presParOf" srcId="{3762E259-7A14-4D6B-8037-1CE3D3584E52}" destId="{51352EAC-84A3-4436-8CF1-B4BEA31D742E}" srcOrd="5" destOrd="0" presId="urn:microsoft.com/office/officeart/2005/8/layout/matrix1"/>
    <dgm:cxn modelId="{3023DE02-2960-4463-A944-5FF966F771AD}" type="presParOf" srcId="{3762E259-7A14-4D6B-8037-1CE3D3584E52}" destId="{1B62C297-F1E9-4258-9AC8-D6AE442DA784}" srcOrd="6" destOrd="0" presId="urn:microsoft.com/office/officeart/2005/8/layout/matrix1"/>
    <dgm:cxn modelId="{F24A8505-1053-426E-8E95-F1548A8CA4CE}" type="presParOf" srcId="{3762E259-7A14-4D6B-8037-1CE3D3584E52}" destId="{6BB84F03-8117-449E-AA37-8A1CD5A13165}" srcOrd="7" destOrd="0" presId="urn:microsoft.com/office/officeart/2005/8/layout/matrix1"/>
    <dgm:cxn modelId="{4C56D45D-75BC-4D3C-AA93-7D7E6711B35C}" type="presParOf" srcId="{DCA101E2-ED82-46DE-8631-8DBFFAEBB7E2}" destId="{A6FFA1D6-DB30-4B54-8A90-CE4364039B1B}"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110E7F6-0F46-468F-9FA1-4C31CC4D0919}" type="doc">
      <dgm:prSet loTypeId="urn:microsoft.com/office/officeart/2009/3/layout/PlusandMinus" loCatId="relationship" qsTypeId="urn:microsoft.com/office/officeart/2005/8/quickstyle/3d3" qsCatId="3D" csTypeId="urn:microsoft.com/office/officeart/2005/8/colors/colorful5" csCatId="colorful" phldr="1"/>
      <dgm:spPr/>
      <dgm:t>
        <a:bodyPr/>
        <a:lstStyle/>
        <a:p>
          <a:endParaRPr lang="en-US"/>
        </a:p>
      </dgm:t>
    </dgm:pt>
    <dgm:pt modelId="{27B0A524-A914-4F50-9D51-30623072B9B0}">
      <dgm:prSet phldrT="[Text]" custT="1"/>
      <dgm:spPr/>
      <dgm:t>
        <a:bodyPr/>
        <a:lstStyle/>
        <a:p>
          <a:pPr algn="ctr">
            <a:spcAft>
              <a:spcPts val="0"/>
            </a:spcAft>
          </a:pPr>
          <a:endParaRPr lang="en-AU" sz="2800" b="1" smtClean="0">
            <a:solidFill>
              <a:srgbClr val="C00000"/>
            </a:solidFill>
            <a:latin typeface="Times New Roman" panose="02020603050405020304" pitchFamily="18" charset="0"/>
            <a:cs typeface="Times New Roman" panose="02020603050405020304" pitchFamily="18" charset="0"/>
          </a:endParaRPr>
        </a:p>
        <a:p>
          <a:pPr algn="ctr">
            <a:spcAft>
              <a:spcPts val="0"/>
            </a:spcAft>
          </a:pPr>
          <a:r>
            <a:rPr lang="en-AU" sz="2800" b="1" smtClean="0">
              <a:solidFill>
                <a:srgbClr val="C00000"/>
              </a:solidFill>
              <a:latin typeface="Times New Roman" panose="02020603050405020304" pitchFamily="18" charset="0"/>
              <a:cs typeface="Times New Roman" panose="02020603050405020304" pitchFamily="18" charset="0"/>
            </a:rPr>
            <a:t>Tăng trưởng </a:t>
          </a:r>
        </a:p>
        <a:p>
          <a:pPr algn="ctr">
            <a:spcAft>
              <a:spcPts val="0"/>
            </a:spcAft>
          </a:pPr>
          <a:r>
            <a:rPr lang="en-AU" sz="2800" b="1" smtClean="0">
              <a:solidFill>
                <a:srgbClr val="C00000"/>
              </a:solidFill>
              <a:latin typeface="Times New Roman" panose="02020603050405020304" pitchFamily="18" charset="0"/>
              <a:cs typeface="Times New Roman" panose="02020603050405020304" pitchFamily="18" charset="0"/>
            </a:rPr>
            <a:t>kinh tế</a:t>
          </a:r>
          <a:endParaRPr lang="en-US" sz="2800" b="1">
            <a:solidFill>
              <a:srgbClr val="C00000"/>
            </a:solidFill>
            <a:latin typeface="Times New Roman" panose="02020603050405020304" pitchFamily="18" charset="0"/>
            <a:cs typeface="Times New Roman" panose="02020603050405020304" pitchFamily="18" charset="0"/>
          </a:endParaRPr>
        </a:p>
      </dgm:t>
    </dgm:pt>
    <dgm:pt modelId="{F37810CE-F085-46EB-A194-9079E1434D29}" type="parTrans" cxnId="{F8849A7A-7701-412A-96FC-4A075C8F5D1B}">
      <dgm:prSet/>
      <dgm:spPr/>
      <dgm:t>
        <a:bodyPr/>
        <a:lstStyle/>
        <a:p>
          <a:pPr algn="ctr"/>
          <a:endParaRPr lang="en-US" sz="2800" b="1">
            <a:solidFill>
              <a:srgbClr val="C00000"/>
            </a:solidFill>
            <a:latin typeface="Times New Roman" panose="02020603050405020304" pitchFamily="18" charset="0"/>
            <a:cs typeface="Times New Roman" panose="02020603050405020304" pitchFamily="18" charset="0"/>
          </a:endParaRPr>
        </a:p>
      </dgm:t>
    </dgm:pt>
    <dgm:pt modelId="{4929F96A-DB70-4C99-A199-27F7A9BFE452}" type="sibTrans" cxnId="{F8849A7A-7701-412A-96FC-4A075C8F5D1B}">
      <dgm:prSet/>
      <dgm:spPr/>
      <dgm:t>
        <a:bodyPr/>
        <a:lstStyle/>
        <a:p>
          <a:pPr algn="ctr"/>
          <a:endParaRPr lang="en-US" sz="2800" b="1">
            <a:solidFill>
              <a:srgbClr val="C00000"/>
            </a:solidFill>
            <a:latin typeface="Times New Roman" panose="02020603050405020304" pitchFamily="18" charset="0"/>
            <a:cs typeface="Times New Roman" panose="02020603050405020304" pitchFamily="18" charset="0"/>
          </a:endParaRPr>
        </a:p>
      </dgm:t>
    </dgm:pt>
    <dgm:pt modelId="{B8E9ED6B-92E2-4E86-BE93-E40D7E5FF767}">
      <dgm:prSet phldrT="[Text]" custT="1"/>
      <dgm:spPr/>
      <dgm:t>
        <a:bodyPr/>
        <a:lstStyle/>
        <a:p>
          <a:pPr algn="ctr">
            <a:spcAft>
              <a:spcPts val="0"/>
            </a:spcAft>
          </a:pPr>
          <a:endParaRPr lang="en-AU" sz="2800" b="1" smtClean="0">
            <a:solidFill>
              <a:srgbClr val="C00000"/>
            </a:solidFill>
            <a:latin typeface="Times New Roman" panose="02020603050405020304" pitchFamily="18" charset="0"/>
            <a:cs typeface="Times New Roman" panose="02020603050405020304" pitchFamily="18" charset="0"/>
          </a:endParaRPr>
        </a:p>
        <a:p>
          <a:pPr algn="ctr">
            <a:spcAft>
              <a:spcPts val="0"/>
            </a:spcAft>
          </a:pPr>
          <a:r>
            <a:rPr lang="en-AU" sz="2800" b="1" smtClean="0">
              <a:solidFill>
                <a:srgbClr val="C00000"/>
              </a:solidFill>
              <a:latin typeface="Times New Roman" panose="02020603050405020304" pitchFamily="18" charset="0"/>
              <a:cs typeface="Times New Roman" panose="02020603050405020304" pitchFamily="18" charset="0"/>
            </a:rPr>
            <a:t>Công bằng </a:t>
          </a:r>
        </a:p>
        <a:p>
          <a:pPr algn="ctr">
            <a:spcAft>
              <a:spcPts val="0"/>
            </a:spcAft>
          </a:pPr>
          <a:r>
            <a:rPr lang="en-AU" sz="2800" b="1" smtClean="0">
              <a:solidFill>
                <a:srgbClr val="C00000"/>
              </a:solidFill>
              <a:latin typeface="Times New Roman" panose="02020603050405020304" pitchFamily="18" charset="0"/>
              <a:cs typeface="Times New Roman" panose="02020603050405020304" pitchFamily="18" charset="0"/>
            </a:rPr>
            <a:t>xã hội</a:t>
          </a:r>
          <a:endParaRPr lang="en-US" sz="2800" b="1">
            <a:solidFill>
              <a:srgbClr val="C00000"/>
            </a:solidFill>
            <a:latin typeface="Times New Roman" panose="02020603050405020304" pitchFamily="18" charset="0"/>
            <a:cs typeface="Times New Roman" panose="02020603050405020304" pitchFamily="18" charset="0"/>
          </a:endParaRPr>
        </a:p>
      </dgm:t>
    </dgm:pt>
    <dgm:pt modelId="{C983A975-9EB5-4009-9C1E-E224480AF31E}" type="parTrans" cxnId="{886BEA00-4CF2-4792-A3C3-AE85068E8D22}">
      <dgm:prSet/>
      <dgm:spPr/>
      <dgm:t>
        <a:bodyPr/>
        <a:lstStyle/>
        <a:p>
          <a:pPr algn="ctr"/>
          <a:endParaRPr lang="en-US" sz="2800" b="1">
            <a:solidFill>
              <a:srgbClr val="C00000"/>
            </a:solidFill>
            <a:latin typeface="Times New Roman" panose="02020603050405020304" pitchFamily="18" charset="0"/>
            <a:cs typeface="Times New Roman" panose="02020603050405020304" pitchFamily="18" charset="0"/>
          </a:endParaRPr>
        </a:p>
      </dgm:t>
    </dgm:pt>
    <dgm:pt modelId="{3A672D16-105A-4E1A-AB60-D3E43CFC320B}" type="sibTrans" cxnId="{886BEA00-4CF2-4792-A3C3-AE85068E8D22}">
      <dgm:prSet/>
      <dgm:spPr/>
      <dgm:t>
        <a:bodyPr/>
        <a:lstStyle/>
        <a:p>
          <a:pPr algn="ctr"/>
          <a:endParaRPr lang="en-US" sz="2800" b="1">
            <a:solidFill>
              <a:srgbClr val="C00000"/>
            </a:solidFill>
            <a:latin typeface="Times New Roman" panose="02020603050405020304" pitchFamily="18" charset="0"/>
            <a:cs typeface="Times New Roman" panose="02020603050405020304" pitchFamily="18" charset="0"/>
          </a:endParaRPr>
        </a:p>
      </dgm:t>
    </dgm:pt>
    <dgm:pt modelId="{BC20E95E-F41A-41D6-AF9E-18D2B9A259C8}" type="pres">
      <dgm:prSet presAssocID="{1110E7F6-0F46-468F-9FA1-4C31CC4D0919}" presName="Name0" presStyleCnt="0">
        <dgm:presLayoutVars>
          <dgm:chMax val="2"/>
          <dgm:chPref val="2"/>
          <dgm:dir/>
          <dgm:animOne/>
          <dgm:resizeHandles val="exact"/>
        </dgm:presLayoutVars>
      </dgm:prSet>
      <dgm:spPr/>
      <dgm:t>
        <a:bodyPr/>
        <a:lstStyle/>
        <a:p>
          <a:endParaRPr lang="en-US"/>
        </a:p>
      </dgm:t>
    </dgm:pt>
    <dgm:pt modelId="{316C8E57-ADC4-40EF-9B3B-989AFB3DDC65}" type="pres">
      <dgm:prSet presAssocID="{1110E7F6-0F46-468F-9FA1-4C31CC4D0919}" presName="Background" presStyleLbl="bgImgPlace1" presStyleIdx="0" presStyleCnt="1" custScaleX="132350"/>
      <dgm:spPr/>
    </dgm:pt>
    <dgm:pt modelId="{DD1552DF-3C6B-4B9A-B7D1-9A9CC16ECD8F}" type="pres">
      <dgm:prSet presAssocID="{1110E7F6-0F46-468F-9FA1-4C31CC4D0919}" presName="ParentText1" presStyleLbl="revTx" presStyleIdx="0" presStyleCnt="2" custScaleX="159031" custLinFactNeighborX="-11752" custLinFactNeighborY="-5148">
        <dgm:presLayoutVars>
          <dgm:chMax val="0"/>
          <dgm:chPref val="0"/>
          <dgm:bulletEnabled val="1"/>
        </dgm:presLayoutVars>
      </dgm:prSet>
      <dgm:spPr/>
      <dgm:t>
        <a:bodyPr/>
        <a:lstStyle/>
        <a:p>
          <a:endParaRPr lang="en-US"/>
        </a:p>
      </dgm:t>
    </dgm:pt>
    <dgm:pt modelId="{FA458B6E-1A66-494C-BD31-5B5439D7ED10}" type="pres">
      <dgm:prSet presAssocID="{1110E7F6-0F46-468F-9FA1-4C31CC4D0919}" presName="ParentText2" presStyleLbl="revTx" presStyleIdx="1" presStyleCnt="2" custScaleX="115552" custLinFactNeighborX="24691" custLinFactNeighborY="-5148">
        <dgm:presLayoutVars>
          <dgm:chMax val="0"/>
          <dgm:chPref val="0"/>
          <dgm:bulletEnabled val="1"/>
        </dgm:presLayoutVars>
      </dgm:prSet>
      <dgm:spPr/>
      <dgm:t>
        <a:bodyPr/>
        <a:lstStyle/>
        <a:p>
          <a:endParaRPr lang="en-US"/>
        </a:p>
      </dgm:t>
    </dgm:pt>
    <dgm:pt modelId="{3F239874-B843-463C-A245-277B6389DECD}" type="pres">
      <dgm:prSet presAssocID="{1110E7F6-0F46-468F-9FA1-4C31CC4D0919}" presName="Plus" presStyleLbl="alignNode1" presStyleIdx="0" presStyleCnt="2" custLinFactNeighborX="-29836"/>
      <dgm:spPr/>
    </dgm:pt>
    <dgm:pt modelId="{B0261DB7-9C7A-4BF4-9958-6B15E16647E0}" type="pres">
      <dgm:prSet presAssocID="{1110E7F6-0F46-468F-9FA1-4C31CC4D0919}" presName="Minus" presStyleLbl="alignNode1" presStyleIdx="1" presStyleCnt="2" custLinFactNeighborX="74374"/>
      <dgm:spPr/>
    </dgm:pt>
    <dgm:pt modelId="{75662A68-EA61-402B-83BB-678060F1F12A}" type="pres">
      <dgm:prSet presAssocID="{1110E7F6-0F46-468F-9FA1-4C31CC4D0919}" presName="Divider" presStyleLbl="parChTrans1D1" presStyleIdx="0" presStyleCnt="1" custLinFactX="19400000" custLinFactNeighborX="19469289"/>
      <dgm:spPr/>
    </dgm:pt>
  </dgm:ptLst>
  <dgm:cxnLst>
    <dgm:cxn modelId="{AECA5B5F-7452-4A27-BC06-AF8C19883A19}" type="presOf" srcId="{1110E7F6-0F46-468F-9FA1-4C31CC4D0919}" destId="{BC20E95E-F41A-41D6-AF9E-18D2B9A259C8}" srcOrd="0" destOrd="0" presId="urn:microsoft.com/office/officeart/2009/3/layout/PlusandMinus"/>
    <dgm:cxn modelId="{A20978E1-2772-404F-8F8F-55268E9BDCA3}" type="presOf" srcId="{27B0A524-A914-4F50-9D51-30623072B9B0}" destId="{DD1552DF-3C6B-4B9A-B7D1-9A9CC16ECD8F}" srcOrd="0" destOrd="0" presId="urn:microsoft.com/office/officeart/2009/3/layout/PlusandMinus"/>
    <dgm:cxn modelId="{37C8503D-D4C2-400B-9EBB-BA78F2D2A161}" type="presOf" srcId="{B8E9ED6B-92E2-4E86-BE93-E40D7E5FF767}" destId="{FA458B6E-1A66-494C-BD31-5B5439D7ED10}" srcOrd="0" destOrd="0" presId="urn:microsoft.com/office/officeart/2009/3/layout/PlusandMinus"/>
    <dgm:cxn modelId="{F8849A7A-7701-412A-96FC-4A075C8F5D1B}" srcId="{1110E7F6-0F46-468F-9FA1-4C31CC4D0919}" destId="{27B0A524-A914-4F50-9D51-30623072B9B0}" srcOrd="0" destOrd="0" parTransId="{F37810CE-F085-46EB-A194-9079E1434D29}" sibTransId="{4929F96A-DB70-4C99-A199-27F7A9BFE452}"/>
    <dgm:cxn modelId="{886BEA00-4CF2-4792-A3C3-AE85068E8D22}" srcId="{1110E7F6-0F46-468F-9FA1-4C31CC4D0919}" destId="{B8E9ED6B-92E2-4E86-BE93-E40D7E5FF767}" srcOrd="1" destOrd="0" parTransId="{C983A975-9EB5-4009-9C1E-E224480AF31E}" sibTransId="{3A672D16-105A-4E1A-AB60-D3E43CFC320B}"/>
    <dgm:cxn modelId="{3FA4BE7F-3A6E-425A-A818-2835B3726518}" type="presParOf" srcId="{BC20E95E-F41A-41D6-AF9E-18D2B9A259C8}" destId="{316C8E57-ADC4-40EF-9B3B-989AFB3DDC65}" srcOrd="0" destOrd="0" presId="urn:microsoft.com/office/officeart/2009/3/layout/PlusandMinus"/>
    <dgm:cxn modelId="{41D2FF6F-C998-4912-A0C8-24AAC35A36E7}" type="presParOf" srcId="{BC20E95E-F41A-41D6-AF9E-18D2B9A259C8}" destId="{DD1552DF-3C6B-4B9A-B7D1-9A9CC16ECD8F}" srcOrd="1" destOrd="0" presId="urn:microsoft.com/office/officeart/2009/3/layout/PlusandMinus"/>
    <dgm:cxn modelId="{6AFA7ACB-466D-4943-A101-EE56B2EFFA01}" type="presParOf" srcId="{BC20E95E-F41A-41D6-AF9E-18D2B9A259C8}" destId="{FA458B6E-1A66-494C-BD31-5B5439D7ED10}" srcOrd="2" destOrd="0" presId="urn:microsoft.com/office/officeart/2009/3/layout/PlusandMinus"/>
    <dgm:cxn modelId="{636F8DB4-E75A-4DB6-9F89-5A89D4C42284}" type="presParOf" srcId="{BC20E95E-F41A-41D6-AF9E-18D2B9A259C8}" destId="{3F239874-B843-463C-A245-277B6389DECD}" srcOrd="3" destOrd="0" presId="urn:microsoft.com/office/officeart/2009/3/layout/PlusandMinus"/>
    <dgm:cxn modelId="{2E7D65CD-F8E9-4D21-AE5F-5118DE174915}" type="presParOf" srcId="{BC20E95E-F41A-41D6-AF9E-18D2B9A259C8}" destId="{B0261DB7-9C7A-4BF4-9958-6B15E16647E0}" srcOrd="4" destOrd="0" presId="urn:microsoft.com/office/officeart/2009/3/layout/PlusandMinus"/>
    <dgm:cxn modelId="{1235456F-783D-40DE-A300-83D9711C12C7}" type="presParOf" srcId="{BC20E95E-F41A-41D6-AF9E-18D2B9A259C8}" destId="{75662A68-EA61-402B-83BB-678060F1F12A}"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AEF8043-D82E-4680-A118-88846CF4F85A}" type="doc">
      <dgm:prSet loTypeId="urn:microsoft.com/office/officeart/2009/layout/ReverseList" loCatId="relationship" qsTypeId="urn:microsoft.com/office/officeart/2005/8/quickstyle/3d4" qsCatId="3D" csTypeId="urn:microsoft.com/office/officeart/2005/8/colors/colorful5" csCatId="colorful" phldr="1"/>
      <dgm:spPr/>
      <dgm:t>
        <a:bodyPr/>
        <a:lstStyle/>
        <a:p>
          <a:endParaRPr lang="en-US"/>
        </a:p>
      </dgm:t>
    </dgm:pt>
    <dgm:pt modelId="{E54B2F67-070E-4D9F-B8C3-2D60A5AA4BAB}">
      <dgm:prSet phldrT="[Text]" custT="1"/>
      <dgm:spPr/>
      <dgm:t>
        <a:bodyPr/>
        <a:lstStyle/>
        <a:p>
          <a:pPr algn="ctr"/>
          <a:r>
            <a:rPr lang="en-AU" sz="2400" smtClean="0">
              <a:latin typeface="Times New Roman" panose="02020603050405020304" pitchFamily="18" charset="0"/>
              <a:cs typeface="Times New Roman" panose="02020603050405020304" pitchFamily="18" charset="0"/>
            </a:rPr>
            <a:t>Kinh tế</a:t>
          </a:r>
          <a:endParaRPr lang="en-US" sz="2400">
            <a:latin typeface="Times New Roman" panose="02020603050405020304" pitchFamily="18" charset="0"/>
            <a:cs typeface="Times New Roman" panose="02020603050405020304" pitchFamily="18" charset="0"/>
          </a:endParaRPr>
        </a:p>
      </dgm:t>
    </dgm:pt>
    <dgm:pt modelId="{6FBCF2A8-9B95-4307-8DB5-531326AEB3D6}" type="parTrans" cxnId="{3E1CDE0B-EF5C-4FA5-848A-57A0F7EFA3EE}">
      <dgm:prSet/>
      <dgm:spPr/>
      <dgm:t>
        <a:bodyPr/>
        <a:lstStyle/>
        <a:p>
          <a:endParaRPr lang="en-US" sz="2400">
            <a:latin typeface="Times New Roman" panose="02020603050405020304" pitchFamily="18" charset="0"/>
            <a:cs typeface="Times New Roman" panose="02020603050405020304" pitchFamily="18" charset="0"/>
          </a:endParaRPr>
        </a:p>
      </dgm:t>
    </dgm:pt>
    <dgm:pt modelId="{8B4B7DEF-1B23-404B-9A96-F511B3E1BBF9}" type="sibTrans" cxnId="{3E1CDE0B-EF5C-4FA5-848A-57A0F7EFA3EE}">
      <dgm:prSet/>
      <dgm:spPr/>
      <dgm:t>
        <a:bodyPr/>
        <a:lstStyle/>
        <a:p>
          <a:endParaRPr lang="en-US" sz="2400">
            <a:latin typeface="Times New Roman" panose="02020603050405020304" pitchFamily="18" charset="0"/>
            <a:cs typeface="Times New Roman" panose="02020603050405020304" pitchFamily="18" charset="0"/>
          </a:endParaRPr>
        </a:p>
      </dgm:t>
    </dgm:pt>
    <dgm:pt modelId="{1265B7DA-E750-4EBB-8722-F23BB2889DD8}">
      <dgm:prSet phldrT="[Text]" custT="1"/>
      <dgm:spPr/>
      <dgm:t>
        <a:bodyPr/>
        <a:lstStyle/>
        <a:p>
          <a:pPr algn="ctr"/>
          <a:r>
            <a:rPr lang="en-AU" sz="2400" smtClean="0">
              <a:latin typeface="Times New Roman" panose="02020603050405020304" pitchFamily="18" charset="0"/>
              <a:cs typeface="Times New Roman" panose="02020603050405020304" pitchFamily="18" charset="0"/>
            </a:rPr>
            <a:t>Văn hóa, xã hội</a:t>
          </a:r>
          <a:endParaRPr lang="en-US" sz="2400">
            <a:latin typeface="Times New Roman" panose="02020603050405020304" pitchFamily="18" charset="0"/>
            <a:cs typeface="Times New Roman" panose="02020603050405020304" pitchFamily="18" charset="0"/>
          </a:endParaRPr>
        </a:p>
      </dgm:t>
    </dgm:pt>
    <dgm:pt modelId="{9C43CB86-35F0-4D16-8F5C-80015F49AF3A}" type="parTrans" cxnId="{93F727A7-AA84-4305-9301-3458024DF93A}">
      <dgm:prSet/>
      <dgm:spPr/>
      <dgm:t>
        <a:bodyPr/>
        <a:lstStyle/>
        <a:p>
          <a:endParaRPr lang="en-US" sz="2400">
            <a:latin typeface="Times New Roman" panose="02020603050405020304" pitchFamily="18" charset="0"/>
            <a:cs typeface="Times New Roman" panose="02020603050405020304" pitchFamily="18" charset="0"/>
          </a:endParaRPr>
        </a:p>
      </dgm:t>
    </dgm:pt>
    <dgm:pt modelId="{8A51B15D-61A3-4F21-8879-76072A6873DD}" type="sibTrans" cxnId="{93F727A7-AA84-4305-9301-3458024DF93A}">
      <dgm:prSet/>
      <dgm:spPr/>
      <dgm:t>
        <a:bodyPr/>
        <a:lstStyle/>
        <a:p>
          <a:endParaRPr lang="en-US" sz="2400">
            <a:latin typeface="Times New Roman" panose="02020603050405020304" pitchFamily="18" charset="0"/>
            <a:cs typeface="Times New Roman" panose="02020603050405020304" pitchFamily="18" charset="0"/>
          </a:endParaRPr>
        </a:p>
      </dgm:t>
    </dgm:pt>
    <dgm:pt modelId="{2D3D40B4-47FC-46CC-A665-F7E45A08834D}" type="pres">
      <dgm:prSet presAssocID="{7AEF8043-D82E-4680-A118-88846CF4F85A}" presName="Name0" presStyleCnt="0">
        <dgm:presLayoutVars>
          <dgm:chMax val="2"/>
          <dgm:chPref val="2"/>
          <dgm:animLvl val="lvl"/>
        </dgm:presLayoutVars>
      </dgm:prSet>
      <dgm:spPr/>
      <dgm:t>
        <a:bodyPr/>
        <a:lstStyle/>
        <a:p>
          <a:endParaRPr lang="en-US"/>
        </a:p>
      </dgm:t>
    </dgm:pt>
    <dgm:pt modelId="{BAF72FB3-12D3-4B1C-BDBD-AD7E1C3C71D4}" type="pres">
      <dgm:prSet presAssocID="{7AEF8043-D82E-4680-A118-88846CF4F85A}" presName="LeftText" presStyleLbl="revTx" presStyleIdx="0" presStyleCnt="0">
        <dgm:presLayoutVars>
          <dgm:bulletEnabled val="1"/>
        </dgm:presLayoutVars>
      </dgm:prSet>
      <dgm:spPr/>
      <dgm:t>
        <a:bodyPr/>
        <a:lstStyle/>
        <a:p>
          <a:endParaRPr lang="en-US"/>
        </a:p>
      </dgm:t>
    </dgm:pt>
    <dgm:pt modelId="{67D8A8B1-F0E8-4BD2-A147-ED5EDCDAE2D8}" type="pres">
      <dgm:prSet presAssocID="{7AEF8043-D82E-4680-A118-88846CF4F85A}" presName="LeftNode" presStyleLbl="bgImgPlace1" presStyleIdx="0" presStyleCnt="2">
        <dgm:presLayoutVars>
          <dgm:chMax val="2"/>
          <dgm:chPref val="2"/>
        </dgm:presLayoutVars>
      </dgm:prSet>
      <dgm:spPr/>
      <dgm:t>
        <a:bodyPr/>
        <a:lstStyle/>
        <a:p>
          <a:endParaRPr lang="en-US"/>
        </a:p>
      </dgm:t>
    </dgm:pt>
    <dgm:pt modelId="{477B1DFB-13EA-4EF8-8FB0-7D8C8A9926A5}" type="pres">
      <dgm:prSet presAssocID="{7AEF8043-D82E-4680-A118-88846CF4F85A}" presName="RightText" presStyleLbl="revTx" presStyleIdx="0" presStyleCnt="0">
        <dgm:presLayoutVars>
          <dgm:bulletEnabled val="1"/>
        </dgm:presLayoutVars>
      </dgm:prSet>
      <dgm:spPr/>
      <dgm:t>
        <a:bodyPr/>
        <a:lstStyle/>
        <a:p>
          <a:endParaRPr lang="en-US"/>
        </a:p>
      </dgm:t>
    </dgm:pt>
    <dgm:pt modelId="{8FA1978A-32C5-4A07-837C-2C2400D62E7C}" type="pres">
      <dgm:prSet presAssocID="{7AEF8043-D82E-4680-A118-88846CF4F85A}" presName="RightNode" presStyleLbl="bgImgPlace1" presStyleIdx="1" presStyleCnt="2">
        <dgm:presLayoutVars>
          <dgm:chMax val="0"/>
          <dgm:chPref val="0"/>
        </dgm:presLayoutVars>
      </dgm:prSet>
      <dgm:spPr/>
      <dgm:t>
        <a:bodyPr/>
        <a:lstStyle/>
        <a:p>
          <a:endParaRPr lang="en-US"/>
        </a:p>
      </dgm:t>
    </dgm:pt>
    <dgm:pt modelId="{5CFCD905-C210-4E90-A085-E253346A0879}" type="pres">
      <dgm:prSet presAssocID="{7AEF8043-D82E-4680-A118-88846CF4F85A}" presName="TopArrow" presStyleLbl="node1" presStyleIdx="0" presStyleCnt="2"/>
      <dgm:spPr/>
    </dgm:pt>
    <dgm:pt modelId="{E5681C44-B82F-45FE-B9C3-76CCD70C8235}" type="pres">
      <dgm:prSet presAssocID="{7AEF8043-D82E-4680-A118-88846CF4F85A}" presName="BottomArrow" presStyleLbl="node1" presStyleIdx="1" presStyleCnt="2"/>
      <dgm:spPr/>
    </dgm:pt>
  </dgm:ptLst>
  <dgm:cxnLst>
    <dgm:cxn modelId="{3E1CDE0B-EF5C-4FA5-848A-57A0F7EFA3EE}" srcId="{7AEF8043-D82E-4680-A118-88846CF4F85A}" destId="{E54B2F67-070E-4D9F-B8C3-2D60A5AA4BAB}" srcOrd="0" destOrd="0" parTransId="{6FBCF2A8-9B95-4307-8DB5-531326AEB3D6}" sibTransId="{8B4B7DEF-1B23-404B-9A96-F511B3E1BBF9}"/>
    <dgm:cxn modelId="{8E09D1B9-2AF1-4F27-9725-66DCAC31672C}" type="presOf" srcId="{1265B7DA-E750-4EBB-8722-F23BB2889DD8}" destId="{8FA1978A-32C5-4A07-837C-2C2400D62E7C}" srcOrd="1" destOrd="0" presId="urn:microsoft.com/office/officeart/2009/layout/ReverseList"/>
    <dgm:cxn modelId="{6B1288B5-6143-4D13-92E4-7832B8A8088B}" type="presOf" srcId="{E54B2F67-070E-4D9F-B8C3-2D60A5AA4BAB}" destId="{67D8A8B1-F0E8-4BD2-A147-ED5EDCDAE2D8}" srcOrd="1" destOrd="0" presId="urn:microsoft.com/office/officeart/2009/layout/ReverseList"/>
    <dgm:cxn modelId="{4331C08D-0D12-44BA-98CF-2D119A2E56B7}" type="presOf" srcId="{7AEF8043-D82E-4680-A118-88846CF4F85A}" destId="{2D3D40B4-47FC-46CC-A665-F7E45A08834D}" srcOrd="0" destOrd="0" presId="urn:microsoft.com/office/officeart/2009/layout/ReverseList"/>
    <dgm:cxn modelId="{1FB7EABC-3BD5-4897-8577-06AC5F8FEE3A}" type="presOf" srcId="{E54B2F67-070E-4D9F-B8C3-2D60A5AA4BAB}" destId="{BAF72FB3-12D3-4B1C-BDBD-AD7E1C3C71D4}" srcOrd="0" destOrd="0" presId="urn:microsoft.com/office/officeart/2009/layout/ReverseList"/>
    <dgm:cxn modelId="{93F727A7-AA84-4305-9301-3458024DF93A}" srcId="{7AEF8043-D82E-4680-A118-88846CF4F85A}" destId="{1265B7DA-E750-4EBB-8722-F23BB2889DD8}" srcOrd="1" destOrd="0" parTransId="{9C43CB86-35F0-4D16-8F5C-80015F49AF3A}" sibTransId="{8A51B15D-61A3-4F21-8879-76072A6873DD}"/>
    <dgm:cxn modelId="{4C08158C-9D60-41CE-9090-FE0ECFA17BF0}" type="presOf" srcId="{1265B7DA-E750-4EBB-8722-F23BB2889DD8}" destId="{477B1DFB-13EA-4EF8-8FB0-7D8C8A9926A5}" srcOrd="0" destOrd="0" presId="urn:microsoft.com/office/officeart/2009/layout/ReverseList"/>
    <dgm:cxn modelId="{6F733DCD-417A-4B11-B80F-07047073BB8E}" type="presParOf" srcId="{2D3D40B4-47FC-46CC-A665-F7E45A08834D}" destId="{BAF72FB3-12D3-4B1C-BDBD-AD7E1C3C71D4}" srcOrd="0" destOrd="0" presId="urn:microsoft.com/office/officeart/2009/layout/ReverseList"/>
    <dgm:cxn modelId="{AF763A37-7DAA-43BD-9D77-CEC72945A5F6}" type="presParOf" srcId="{2D3D40B4-47FC-46CC-A665-F7E45A08834D}" destId="{67D8A8B1-F0E8-4BD2-A147-ED5EDCDAE2D8}" srcOrd="1" destOrd="0" presId="urn:microsoft.com/office/officeart/2009/layout/ReverseList"/>
    <dgm:cxn modelId="{EE7004CB-3535-42CF-BA68-31023257A894}" type="presParOf" srcId="{2D3D40B4-47FC-46CC-A665-F7E45A08834D}" destId="{477B1DFB-13EA-4EF8-8FB0-7D8C8A9926A5}" srcOrd="2" destOrd="0" presId="urn:microsoft.com/office/officeart/2009/layout/ReverseList"/>
    <dgm:cxn modelId="{165EA23A-DA94-4605-9874-04D94F437CB6}" type="presParOf" srcId="{2D3D40B4-47FC-46CC-A665-F7E45A08834D}" destId="{8FA1978A-32C5-4A07-837C-2C2400D62E7C}" srcOrd="3" destOrd="0" presId="urn:microsoft.com/office/officeart/2009/layout/ReverseList"/>
    <dgm:cxn modelId="{1651D140-974B-4484-8925-C7FC5990FFD9}" type="presParOf" srcId="{2D3D40B4-47FC-46CC-A665-F7E45A08834D}" destId="{5CFCD905-C210-4E90-A085-E253346A0879}" srcOrd="4" destOrd="0" presId="urn:microsoft.com/office/officeart/2009/layout/ReverseList"/>
    <dgm:cxn modelId="{91B2BB68-C0DE-4A53-9CC3-AE5793A7A3C2}" type="presParOf" srcId="{2D3D40B4-47FC-46CC-A665-F7E45A08834D}" destId="{E5681C44-B82F-45FE-B9C3-76CCD70C8235}" srcOrd="5" destOrd="0" presId="urn:microsoft.com/office/officeart/2009/layout/Reverse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8.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9.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latin typeface="Arial" charset="0"/>
              </a:defRPr>
            </a:lvl1pPr>
          </a:lstStyle>
          <a:p>
            <a:pPr>
              <a:defRPr/>
            </a:pPr>
            <a:endParaRPr lang="en-US"/>
          </a:p>
        </p:txBody>
      </p:sp>
      <p:sp>
        <p:nvSpPr>
          <p:cNvPr id="7270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atin typeface="Arial"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271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a:latin typeface="Arial" charset="0"/>
              </a:defRPr>
            </a:lvl1pPr>
          </a:lstStyle>
          <a:p>
            <a:pPr>
              <a:defRPr/>
            </a:pPr>
            <a:endParaRPr lang="en-US"/>
          </a:p>
        </p:txBody>
      </p:sp>
      <p:sp>
        <p:nvSpPr>
          <p:cNvPr id="7271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vl1pPr>
          </a:lstStyle>
          <a:p>
            <a:pPr>
              <a:defRPr/>
            </a:pPr>
            <a:fld id="{E107261E-88BD-44C3-9409-6857BD8789B3}" type="slidenum">
              <a:rPr lang="en-US" altLang="en-US"/>
              <a:pPr>
                <a:defRPr/>
              </a:pPr>
              <a:t>‹#›</a:t>
            </a:fld>
            <a:endParaRPr lang="en-US" altLang="en-US"/>
          </a:p>
        </p:txBody>
      </p:sp>
    </p:spTree>
    <p:extLst>
      <p:ext uri="{BB962C8B-B14F-4D97-AF65-F5344CB8AC3E}">
        <p14:creationId xmlns:p14="http://schemas.microsoft.com/office/powerpoint/2010/main" val="10465603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7256E9D-E368-470D-ABAA-0F200ACD205D}" type="slidenum">
              <a:rPr lang="en-US" altLang="en-US" smtClean="0"/>
              <a:pPr>
                <a:spcBef>
                  <a:spcPct val="0"/>
                </a:spcBef>
              </a:pPr>
              <a:t>1</a:t>
            </a:fld>
            <a:endParaRPr lang="en-US" altLang="en-US" smtClean="0"/>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35298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66628DA-1554-4467-9C39-06C2D17E8F89}" type="slidenum">
              <a:rPr lang="en-US" altLang="en-US" smtClean="0"/>
              <a:pPr>
                <a:spcBef>
                  <a:spcPct val="0"/>
                </a:spcBef>
              </a:pPr>
              <a:t>7</a:t>
            </a:fld>
            <a:endParaRPr lang="en-US" altLang="en-US" smtClean="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404126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6B476B55-C6B0-424D-AC49-2AAADBD4EFDA}" type="slidenum">
              <a:rPr lang="en-US" altLang="en-US" b="0" smtClean="0"/>
              <a:pPr/>
              <a:t>8</a:t>
            </a:fld>
            <a:endParaRPr lang="en-US" altLang="en-US" b="0" smtClean="0"/>
          </a:p>
        </p:txBody>
      </p:sp>
    </p:spTree>
    <p:extLst>
      <p:ext uri="{BB962C8B-B14F-4D97-AF65-F5344CB8AC3E}">
        <p14:creationId xmlns:p14="http://schemas.microsoft.com/office/powerpoint/2010/main" val="3502968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4D73C51B-94A7-42BB-A2DC-DC9D1684E4E1}" type="slidenum">
              <a:rPr lang="en-US" altLang="en-US" b="0" smtClean="0">
                <a:ea typeface="SimSun" panose="02010600030101010101" pitchFamily="2" charset="-122"/>
              </a:rPr>
              <a:pPr/>
              <a:t>9</a:t>
            </a:fld>
            <a:endParaRPr lang="en-US" altLang="en-US" b="0" smtClean="0">
              <a:ea typeface="SimSun" panose="02010600030101010101" pitchFamily="2" charset="-122"/>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961962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A3070EB9-CCA9-4F4A-86C7-89ACA73DC20B}" type="slidenum">
              <a:rPr lang="en-US" altLang="en-US" b="0" smtClean="0">
                <a:ea typeface="SimSun" panose="02010600030101010101" pitchFamily="2" charset="-122"/>
              </a:rPr>
              <a:pPr/>
              <a:t>10</a:t>
            </a:fld>
            <a:endParaRPr lang="en-US" altLang="en-US" b="0" smtClean="0">
              <a:ea typeface="SimSun" panose="02010600030101010101" pitchFamily="2" charset="-122"/>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99968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D72088D-5D68-466D-B698-3D8CD44AD1AF}" type="slidenum">
              <a:rPr lang="en-US" altLang="en-US" smtClean="0"/>
              <a:pPr>
                <a:spcBef>
                  <a:spcPct val="0"/>
                </a:spcBef>
              </a:pPr>
              <a:t>11</a:t>
            </a:fld>
            <a:endParaRPr lang="en-US" altLang="en-US" smtClean="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615005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015F484-7A1F-40C7-838F-376A0766D735}" type="slidenum">
              <a:rPr lang="en-US" altLang="en-US"/>
              <a:pPr>
                <a:spcBef>
                  <a:spcPct val="0"/>
                </a:spcBef>
              </a:pPr>
              <a:t>14</a:t>
            </a:fld>
            <a:endParaRPr lang="en-US" altLang="en-US"/>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872616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17794A4-7108-4724-A970-7E3069FE0000}" type="slidenum">
              <a:rPr lang="en-US" altLang="en-US" smtClean="0"/>
              <a:pPr>
                <a:spcBef>
                  <a:spcPct val="0"/>
                </a:spcBef>
              </a:pPr>
              <a:t>15</a:t>
            </a:fld>
            <a:endParaRPr lang="en-US" altLang="en-US" smtClean="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00266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1"/>
          <p:cNvSpPr>
            <a:spLocks/>
          </p:cNvSpPr>
          <p:nvPr/>
        </p:nvSpPr>
        <p:spPr bwMode="gray">
          <a:xfrm>
            <a:off x="0" y="3481388"/>
            <a:ext cx="9155113" cy="3376612"/>
          </a:xfrm>
          <a:custGeom>
            <a:avLst/>
            <a:gdLst>
              <a:gd name="T0" fmla="*/ 0 w 5767"/>
              <a:gd name="T1" fmla="*/ 2147483646 h 2127"/>
              <a:gd name="T2" fmla="*/ 2147483646 w 5767"/>
              <a:gd name="T3" fmla="*/ 0 h 2127"/>
              <a:gd name="T4" fmla="*/ 2147483646 w 5767"/>
              <a:gd name="T5" fmla="*/ 2147483646 h 2127"/>
              <a:gd name="T6" fmla="*/ 0 w 5767"/>
              <a:gd name="T7" fmla="*/ 2147483646 h 2127"/>
              <a:gd name="T8" fmla="*/ 0 w 5767"/>
              <a:gd name="T9" fmla="*/ 2147483646 h 2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7" h="2127">
                <a:moveTo>
                  <a:pt x="0" y="1760"/>
                </a:moveTo>
                <a:lnTo>
                  <a:pt x="5767" y="0"/>
                </a:lnTo>
                <a:lnTo>
                  <a:pt x="5760" y="2127"/>
                </a:lnTo>
                <a:lnTo>
                  <a:pt x="0" y="2127"/>
                </a:lnTo>
                <a:lnTo>
                  <a:pt x="0" y="176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AutoShape 32" descr="06"/>
          <p:cNvSpPr>
            <a:spLocks noChangeArrowheads="1"/>
          </p:cNvSpPr>
          <p:nvPr/>
        </p:nvSpPr>
        <p:spPr bwMode="gray">
          <a:xfrm rot="20584390">
            <a:off x="-141288" y="5310188"/>
            <a:ext cx="2541588" cy="573087"/>
          </a:xfrm>
          <a:prstGeom prst="parallelogram">
            <a:avLst>
              <a:gd name="adj" fmla="val 30059"/>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en-US" altLang="en-US" smtClean="0"/>
          </a:p>
        </p:txBody>
      </p:sp>
      <p:sp>
        <p:nvSpPr>
          <p:cNvPr id="6" name="AutoShape 33" descr="05"/>
          <p:cNvSpPr>
            <a:spLocks noChangeArrowheads="1"/>
          </p:cNvSpPr>
          <p:nvPr/>
        </p:nvSpPr>
        <p:spPr bwMode="gray">
          <a:xfrm rot="20584390">
            <a:off x="2154238" y="4610100"/>
            <a:ext cx="2546350" cy="573088"/>
          </a:xfrm>
          <a:prstGeom prst="parallelogram">
            <a:avLst>
              <a:gd name="adj" fmla="val 30115"/>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en-US" altLang="en-US" smtClean="0"/>
          </a:p>
        </p:txBody>
      </p:sp>
      <p:sp>
        <p:nvSpPr>
          <p:cNvPr id="7" name="AutoShape 34" descr="03"/>
          <p:cNvSpPr>
            <a:spLocks noChangeArrowheads="1"/>
          </p:cNvSpPr>
          <p:nvPr/>
        </p:nvSpPr>
        <p:spPr bwMode="gray">
          <a:xfrm rot="20584390">
            <a:off x="4448175" y="3908425"/>
            <a:ext cx="2552700" cy="573088"/>
          </a:xfrm>
          <a:prstGeom prst="parallelogram">
            <a:avLst>
              <a:gd name="adj" fmla="val 30190"/>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en-US" altLang="en-US" smtClean="0"/>
          </a:p>
        </p:txBody>
      </p:sp>
      <p:sp>
        <p:nvSpPr>
          <p:cNvPr id="8" name="AutoShape 35" descr="02"/>
          <p:cNvSpPr>
            <a:spLocks noChangeArrowheads="1"/>
          </p:cNvSpPr>
          <p:nvPr/>
        </p:nvSpPr>
        <p:spPr bwMode="gray">
          <a:xfrm rot="20584390">
            <a:off x="6751638" y="3206750"/>
            <a:ext cx="2533650" cy="573088"/>
          </a:xfrm>
          <a:prstGeom prst="parallelogram">
            <a:avLst>
              <a:gd name="adj" fmla="val 29965"/>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en-US" altLang="en-US" smtClean="0"/>
          </a:p>
        </p:txBody>
      </p:sp>
      <p:sp>
        <p:nvSpPr>
          <p:cNvPr id="3075" name="Rectangle 3"/>
          <p:cNvSpPr>
            <a:spLocks noGrp="1" noChangeArrowheads="1"/>
          </p:cNvSpPr>
          <p:nvPr>
            <p:ph type="subTitle" idx="1"/>
          </p:nvPr>
        </p:nvSpPr>
        <p:spPr bwMode="gray">
          <a:xfrm>
            <a:off x="457200" y="2133600"/>
            <a:ext cx="5475288" cy="381000"/>
          </a:xfrm>
        </p:spPr>
        <p:txBody>
          <a:bodyPr/>
          <a:lstStyle>
            <a:lvl1pPr marL="0" indent="0">
              <a:buFont typeface="Wingdings" pitchFamily="2" charset="2"/>
              <a:buNone/>
              <a:defRPr sz="2400"/>
            </a:lvl1pPr>
          </a:lstStyle>
          <a:p>
            <a:r>
              <a:rPr lang="en-US"/>
              <a:t>Click to edit Master subtitle style</a:t>
            </a:r>
          </a:p>
        </p:txBody>
      </p:sp>
      <p:sp>
        <p:nvSpPr>
          <p:cNvPr id="3074" name="Rectangle 2"/>
          <p:cNvSpPr>
            <a:spLocks noGrp="1" noChangeArrowheads="1"/>
          </p:cNvSpPr>
          <p:nvPr>
            <p:ph type="ctrTitle"/>
          </p:nvPr>
        </p:nvSpPr>
        <p:spPr>
          <a:xfrm>
            <a:off x="457200" y="1371600"/>
            <a:ext cx="8077200" cy="682625"/>
          </a:xfrm>
        </p:spPr>
        <p:txBody>
          <a:bodyPr/>
          <a:lstStyle>
            <a:lvl1pPr algn="l">
              <a:defRPr sz="4400">
                <a:solidFill>
                  <a:schemeClr val="accent1"/>
                </a:solidFill>
              </a:defRPr>
            </a:lvl1pPr>
          </a:lstStyle>
          <a:p>
            <a:r>
              <a:rPr lang="en-US"/>
              <a:t>Click to edit Master title style</a:t>
            </a:r>
          </a:p>
        </p:txBody>
      </p:sp>
      <p:sp>
        <p:nvSpPr>
          <p:cNvPr id="9" name="Rectangle 4"/>
          <p:cNvSpPr>
            <a:spLocks noGrp="1" noChangeArrowheads="1"/>
          </p:cNvSpPr>
          <p:nvPr>
            <p:ph type="dt" sz="half" idx="10"/>
          </p:nvPr>
        </p:nvSpPr>
        <p:spPr bwMode="white">
          <a:xfrm>
            <a:off x="457200" y="6477000"/>
            <a:ext cx="2133600" cy="244475"/>
          </a:xfrm>
        </p:spPr>
        <p:txBody>
          <a:bodyPr/>
          <a:lstStyle>
            <a:lvl1pPr>
              <a:defRPr sz="1200"/>
            </a:lvl1pPr>
          </a:lstStyle>
          <a:p>
            <a:pPr>
              <a:defRPr/>
            </a:pPr>
            <a:endParaRPr lang="en-US"/>
          </a:p>
        </p:txBody>
      </p:sp>
      <p:sp>
        <p:nvSpPr>
          <p:cNvPr id="10" name="Rectangle 5"/>
          <p:cNvSpPr>
            <a:spLocks noGrp="1" noChangeArrowheads="1"/>
          </p:cNvSpPr>
          <p:nvPr>
            <p:ph type="ftr" sz="quarter" idx="11"/>
          </p:nvPr>
        </p:nvSpPr>
        <p:spPr bwMode="white">
          <a:xfrm>
            <a:off x="3124200" y="6477000"/>
            <a:ext cx="2895600" cy="244475"/>
          </a:xfrm>
        </p:spPr>
        <p:txBody>
          <a:bodyPr/>
          <a:lstStyle>
            <a:lvl1pPr>
              <a:defRPr sz="1200"/>
            </a:lvl1pPr>
          </a:lstStyle>
          <a:p>
            <a:pPr>
              <a:defRPr/>
            </a:pPr>
            <a:endParaRPr lang="en-US"/>
          </a:p>
        </p:txBody>
      </p:sp>
      <p:sp>
        <p:nvSpPr>
          <p:cNvPr id="11" name="Rectangle 6"/>
          <p:cNvSpPr>
            <a:spLocks noGrp="1" noChangeArrowheads="1"/>
          </p:cNvSpPr>
          <p:nvPr>
            <p:ph type="sldNum" sz="quarter" idx="12"/>
          </p:nvPr>
        </p:nvSpPr>
        <p:spPr bwMode="white">
          <a:xfrm>
            <a:off x="6553200" y="6477000"/>
            <a:ext cx="2133600" cy="244475"/>
          </a:xfrm>
        </p:spPr>
        <p:txBody>
          <a:bodyPr/>
          <a:lstStyle>
            <a:lvl1pPr>
              <a:defRPr sz="1200"/>
            </a:lvl1pPr>
          </a:lstStyle>
          <a:p>
            <a:pPr>
              <a:defRPr/>
            </a:pPr>
            <a:fld id="{7D66E34A-73BA-487A-B653-1B1D74658A95}" type="slidenum">
              <a:rPr lang="en-US" altLang="en-US"/>
              <a:pPr>
                <a:defRPr/>
              </a:pPr>
              <a:t>‹#›</a:t>
            </a:fld>
            <a:endParaRPr lang="en-US" altLang="en-US"/>
          </a:p>
        </p:txBody>
      </p:sp>
    </p:spTree>
    <p:extLst>
      <p:ext uri="{BB962C8B-B14F-4D97-AF65-F5344CB8AC3E}">
        <p14:creationId xmlns:p14="http://schemas.microsoft.com/office/powerpoint/2010/main" val="1264992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941DEC1-DBA8-4260-99E9-793EF2047292}" type="slidenum">
              <a:rPr lang="en-US" altLang="en-US"/>
              <a:pPr>
                <a:defRPr/>
              </a:pPr>
              <a:t>‹#›</a:t>
            </a:fld>
            <a:endParaRPr lang="en-US" altLang="en-US"/>
          </a:p>
        </p:txBody>
      </p:sp>
    </p:spTree>
    <p:extLst>
      <p:ext uri="{BB962C8B-B14F-4D97-AF65-F5344CB8AC3E}">
        <p14:creationId xmlns:p14="http://schemas.microsoft.com/office/powerpoint/2010/main" val="1848966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228600"/>
            <a:ext cx="207645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228600"/>
            <a:ext cx="607695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FB7294-9250-450C-9BC0-07D105DA9F84}" type="slidenum">
              <a:rPr lang="en-US" altLang="en-US"/>
              <a:pPr>
                <a:defRPr/>
              </a:pPr>
              <a:t>‹#›</a:t>
            </a:fld>
            <a:endParaRPr lang="en-US" altLang="en-US"/>
          </a:p>
        </p:txBody>
      </p:sp>
    </p:spTree>
    <p:extLst>
      <p:ext uri="{BB962C8B-B14F-4D97-AF65-F5344CB8AC3E}">
        <p14:creationId xmlns:p14="http://schemas.microsoft.com/office/powerpoint/2010/main" val="1473276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81000" y="228600"/>
            <a:ext cx="8305800" cy="601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F6B3E10-6702-45F7-AF60-BF924A1984E0}" type="slidenum">
              <a:rPr lang="en-US" altLang="en-US"/>
              <a:pPr>
                <a:defRPr/>
              </a:pPr>
              <a:t>‹#›</a:t>
            </a:fld>
            <a:endParaRPr lang="en-US" altLang="en-US"/>
          </a:p>
        </p:txBody>
      </p:sp>
    </p:spTree>
    <p:extLst>
      <p:ext uri="{BB962C8B-B14F-4D97-AF65-F5344CB8AC3E}">
        <p14:creationId xmlns:p14="http://schemas.microsoft.com/office/powerpoint/2010/main" val="32727367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635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81000" y="1295400"/>
            <a:ext cx="8305800" cy="49530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BCDDACB-1F44-422D-8B89-DF1DCF1595D3}" type="slidenum">
              <a:rPr lang="en-US" altLang="en-US"/>
              <a:pPr>
                <a:defRPr/>
              </a:pPr>
              <a:t>‹#›</a:t>
            </a:fld>
            <a:endParaRPr lang="en-US" altLang="en-US"/>
          </a:p>
        </p:txBody>
      </p:sp>
    </p:spTree>
    <p:extLst>
      <p:ext uri="{BB962C8B-B14F-4D97-AF65-F5344CB8AC3E}">
        <p14:creationId xmlns:p14="http://schemas.microsoft.com/office/powerpoint/2010/main" val="546689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E1AF694-E125-4963-BF54-9883A463496A}" type="slidenum">
              <a:rPr lang="en-US" altLang="en-US"/>
              <a:pPr>
                <a:defRPr/>
              </a:pPr>
              <a:t>‹#›</a:t>
            </a:fld>
            <a:endParaRPr lang="en-US" altLang="en-US"/>
          </a:p>
        </p:txBody>
      </p:sp>
    </p:spTree>
    <p:extLst>
      <p:ext uri="{BB962C8B-B14F-4D97-AF65-F5344CB8AC3E}">
        <p14:creationId xmlns:p14="http://schemas.microsoft.com/office/powerpoint/2010/main" val="2609724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DB90FC9-3378-46F8-97F7-57A40A38CA46}" type="slidenum">
              <a:rPr lang="en-US" altLang="en-US"/>
              <a:pPr>
                <a:defRPr/>
              </a:pPr>
              <a:t>‹#›</a:t>
            </a:fld>
            <a:endParaRPr lang="en-US" altLang="en-US"/>
          </a:p>
        </p:txBody>
      </p:sp>
    </p:spTree>
    <p:extLst>
      <p:ext uri="{BB962C8B-B14F-4D97-AF65-F5344CB8AC3E}">
        <p14:creationId xmlns:p14="http://schemas.microsoft.com/office/powerpoint/2010/main" val="2803146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295400"/>
            <a:ext cx="40767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295400"/>
            <a:ext cx="40767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5A05E6E-C9C0-470F-9CB5-BCACA982F35F}" type="slidenum">
              <a:rPr lang="en-US" altLang="en-US"/>
              <a:pPr>
                <a:defRPr/>
              </a:pPr>
              <a:t>‹#›</a:t>
            </a:fld>
            <a:endParaRPr lang="en-US" altLang="en-US"/>
          </a:p>
        </p:txBody>
      </p:sp>
    </p:spTree>
    <p:extLst>
      <p:ext uri="{BB962C8B-B14F-4D97-AF65-F5344CB8AC3E}">
        <p14:creationId xmlns:p14="http://schemas.microsoft.com/office/powerpoint/2010/main" val="3617814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66AC8DD5-A5D8-4864-BF0A-42AF7AD48F99}" type="slidenum">
              <a:rPr lang="en-US" altLang="en-US"/>
              <a:pPr>
                <a:defRPr/>
              </a:pPr>
              <a:t>‹#›</a:t>
            </a:fld>
            <a:endParaRPr lang="en-US" altLang="en-US"/>
          </a:p>
        </p:txBody>
      </p:sp>
    </p:spTree>
    <p:extLst>
      <p:ext uri="{BB962C8B-B14F-4D97-AF65-F5344CB8AC3E}">
        <p14:creationId xmlns:p14="http://schemas.microsoft.com/office/powerpoint/2010/main" val="421041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70A4D9B-347C-4E8B-9342-201B6D5A5ED9}" type="slidenum">
              <a:rPr lang="en-US" altLang="en-US"/>
              <a:pPr>
                <a:defRPr/>
              </a:pPr>
              <a:t>‹#›</a:t>
            </a:fld>
            <a:endParaRPr lang="en-US" altLang="en-US"/>
          </a:p>
        </p:txBody>
      </p:sp>
    </p:spTree>
    <p:extLst>
      <p:ext uri="{BB962C8B-B14F-4D97-AF65-F5344CB8AC3E}">
        <p14:creationId xmlns:p14="http://schemas.microsoft.com/office/powerpoint/2010/main" val="2607205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F1555D7-E069-490F-BA96-CA942B7BB493}" type="slidenum">
              <a:rPr lang="en-US" altLang="en-US"/>
              <a:pPr>
                <a:defRPr/>
              </a:pPr>
              <a:t>‹#›</a:t>
            </a:fld>
            <a:endParaRPr lang="en-US" altLang="en-US"/>
          </a:p>
        </p:txBody>
      </p:sp>
    </p:spTree>
    <p:extLst>
      <p:ext uri="{BB962C8B-B14F-4D97-AF65-F5344CB8AC3E}">
        <p14:creationId xmlns:p14="http://schemas.microsoft.com/office/powerpoint/2010/main" val="3341653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19E2056-BB90-41A4-8258-3688723E3676}" type="slidenum">
              <a:rPr lang="en-US" altLang="en-US"/>
              <a:pPr>
                <a:defRPr/>
              </a:pPr>
              <a:t>‹#›</a:t>
            </a:fld>
            <a:endParaRPr lang="en-US" altLang="en-US"/>
          </a:p>
        </p:txBody>
      </p:sp>
    </p:spTree>
    <p:extLst>
      <p:ext uri="{BB962C8B-B14F-4D97-AF65-F5344CB8AC3E}">
        <p14:creationId xmlns:p14="http://schemas.microsoft.com/office/powerpoint/2010/main" val="3502402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40E4CD1-57C9-4202-8D8F-CF941A2065A2}" type="slidenum">
              <a:rPr lang="en-US" altLang="en-US"/>
              <a:pPr>
                <a:defRPr/>
              </a:pPr>
              <a:t>‹#›</a:t>
            </a:fld>
            <a:endParaRPr lang="en-US" altLang="en-US"/>
          </a:p>
        </p:txBody>
      </p:sp>
    </p:spTree>
    <p:extLst>
      <p:ext uri="{BB962C8B-B14F-4D97-AF65-F5344CB8AC3E}">
        <p14:creationId xmlns:p14="http://schemas.microsoft.com/office/powerpoint/2010/main" val="527910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21" Type="http://schemas.openxmlformats.org/officeDocument/2006/relationships/image" Target="../media/image5.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20"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35"/>
          <p:cNvGraphicFramePr>
            <a:graphicFrameLocks noChangeAspect="1"/>
          </p:cNvGraphicFramePr>
          <p:nvPr/>
        </p:nvGraphicFramePr>
        <p:xfrm>
          <a:off x="0" y="0"/>
          <a:ext cx="9144000" cy="1066800"/>
        </p:xfrm>
        <a:graphic>
          <a:graphicData uri="http://schemas.openxmlformats.org/presentationml/2006/ole">
            <mc:AlternateContent xmlns:mc="http://schemas.openxmlformats.org/markup-compatibility/2006">
              <mc:Choice xmlns:v="urn:schemas-microsoft-com:vml" Requires="v">
                <p:oleObj spid="_x0000_s1050" name="Image" r:id="rId16" imgW="13003175" imgH="1612698" progId="Photoshop.Image.6">
                  <p:embed/>
                </p:oleObj>
              </mc:Choice>
              <mc:Fallback>
                <p:oleObj name="Image" r:id="rId16" imgW="13003175" imgH="1612698" progId="Photoshop.Image.6">
                  <p:embed/>
                  <p:pic>
                    <p:nvPicPr>
                      <p:cNvPr id="0" name="Object 3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9144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0" name="Freeform 36"/>
          <p:cNvSpPr>
            <a:spLocks/>
          </p:cNvSpPr>
          <p:nvPr/>
        </p:nvSpPr>
        <p:spPr bwMode="ltGray">
          <a:xfrm>
            <a:off x="0" y="0"/>
            <a:ext cx="9144000" cy="6858000"/>
          </a:xfrm>
          <a:custGeom>
            <a:avLst/>
            <a:gdLst/>
            <a:ahLst/>
            <a:cxnLst>
              <a:cxn ang="0">
                <a:pos x="1488" y="0"/>
              </a:cxn>
              <a:cxn ang="0">
                <a:pos x="564" y="617"/>
              </a:cxn>
              <a:cxn ang="0">
                <a:pos x="0" y="1734"/>
              </a:cxn>
              <a:cxn ang="0">
                <a:pos x="0" y="4320"/>
              </a:cxn>
              <a:cxn ang="0">
                <a:pos x="5760" y="4320"/>
              </a:cxn>
              <a:cxn ang="0">
                <a:pos x="5760" y="0"/>
              </a:cxn>
              <a:cxn ang="0">
                <a:pos x="1488" y="0"/>
              </a:cxn>
            </a:cxnLst>
            <a:rect l="0" t="0" r="r" b="b"/>
            <a:pathLst>
              <a:path w="5760" h="4320">
                <a:moveTo>
                  <a:pt x="1488" y="0"/>
                </a:moveTo>
                <a:cubicBezTo>
                  <a:pt x="1093" y="94"/>
                  <a:pt x="670" y="476"/>
                  <a:pt x="564" y="617"/>
                </a:cubicBezTo>
                <a:cubicBezTo>
                  <a:pt x="458" y="758"/>
                  <a:pt x="94" y="1117"/>
                  <a:pt x="0" y="1734"/>
                </a:cubicBezTo>
                <a:lnTo>
                  <a:pt x="0" y="4320"/>
                </a:lnTo>
                <a:lnTo>
                  <a:pt x="5760" y="4320"/>
                </a:lnTo>
                <a:lnTo>
                  <a:pt x="5760" y="0"/>
                </a:lnTo>
                <a:lnTo>
                  <a:pt x="1488" y="0"/>
                </a:lnTo>
                <a:close/>
              </a:path>
            </a:pathLst>
          </a:custGeom>
          <a:gradFill rotWithShape="1">
            <a:gsLst>
              <a:gs pos="0">
                <a:schemeClr val="accent1">
                  <a:alpha val="39000"/>
                </a:schemeClr>
              </a:gs>
              <a:gs pos="100000">
                <a:schemeClr val="accent1">
                  <a:gamma/>
                  <a:tint val="0"/>
                  <a:invGamma/>
                </a:schemeClr>
              </a:gs>
            </a:gsLst>
            <a:lin ang="2700000" scaled="1"/>
          </a:gradFill>
          <a:ln w="9525">
            <a:noFill/>
            <a:round/>
            <a:headEnd/>
            <a:tailEnd/>
          </a:ln>
          <a:effectLst/>
        </p:spPr>
        <p:txBody>
          <a:bodyPr/>
          <a:lstStyle/>
          <a:p>
            <a:pPr eaLnBrk="1" hangingPunct="1">
              <a:defRPr/>
            </a:pPr>
            <a:endParaRPr lang="en-US">
              <a:latin typeface="Arial" charset="0"/>
            </a:endParaRPr>
          </a:p>
        </p:txBody>
      </p:sp>
      <p:grpSp>
        <p:nvGrpSpPr>
          <p:cNvPr id="1028" name="Group 37"/>
          <p:cNvGrpSpPr>
            <a:grpSpLocks/>
          </p:cNvGrpSpPr>
          <p:nvPr/>
        </p:nvGrpSpPr>
        <p:grpSpPr bwMode="auto">
          <a:xfrm>
            <a:off x="0" y="914400"/>
            <a:ext cx="9144000" cy="350838"/>
            <a:chOff x="0" y="672"/>
            <a:chExt cx="5760" cy="221"/>
          </a:xfrm>
        </p:grpSpPr>
        <p:sp>
          <p:nvSpPr>
            <p:cNvPr id="1034" name="AutoShape 38" descr="06"/>
            <p:cNvSpPr>
              <a:spLocks noChangeArrowheads="1"/>
            </p:cNvSpPr>
            <p:nvPr userDrawn="1"/>
          </p:nvSpPr>
          <p:spPr bwMode="gray">
            <a:xfrm>
              <a:off x="0" y="674"/>
              <a:ext cx="1443" cy="219"/>
            </a:xfrm>
            <a:prstGeom prst="parallelogram">
              <a:avLst>
                <a:gd name="adj" fmla="val 0"/>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en-US" altLang="en-US" smtClean="0"/>
            </a:p>
          </p:txBody>
        </p:sp>
        <p:sp>
          <p:nvSpPr>
            <p:cNvPr id="1035" name="AutoShape 39" descr="05"/>
            <p:cNvSpPr>
              <a:spLocks noChangeArrowheads="1"/>
            </p:cNvSpPr>
            <p:nvPr userDrawn="1"/>
          </p:nvSpPr>
          <p:spPr bwMode="gray">
            <a:xfrm>
              <a:off x="1434" y="674"/>
              <a:ext cx="1446" cy="219"/>
            </a:xfrm>
            <a:prstGeom prst="parallelogram">
              <a:avLst>
                <a:gd name="adj" fmla="val 0"/>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en-US" altLang="en-US" smtClean="0"/>
            </a:p>
          </p:txBody>
        </p:sp>
        <p:sp>
          <p:nvSpPr>
            <p:cNvPr id="1036" name="AutoShape 40" descr="03"/>
            <p:cNvSpPr>
              <a:spLocks noChangeArrowheads="1"/>
            </p:cNvSpPr>
            <p:nvPr userDrawn="1"/>
          </p:nvSpPr>
          <p:spPr bwMode="gray">
            <a:xfrm>
              <a:off x="2876" y="674"/>
              <a:ext cx="1449" cy="219"/>
            </a:xfrm>
            <a:prstGeom prst="parallelogram">
              <a:avLst>
                <a:gd name="adj" fmla="val 0"/>
              </a:avLst>
            </a:prstGeom>
            <a:blipFill dpi="0" rotWithShape="1">
              <a:blip r:embed="rId2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en-US" altLang="en-US" smtClean="0"/>
            </a:p>
          </p:txBody>
        </p:sp>
        <p:sp>
          <p:nvSpPr>
            <p:cNvPr id="1037" name="AutoShape 41" descr="02"/>
            <p:cNvSpPr>
              <a:spLocks noChangeArrowheads="1"/>
            </p:cNvSpPr>
            <p:nvPr userDrawn="1"/>
          </p:nvSpPr>
          <p:spPr bwMode="gray">
            <a:xfrm>
              <a:off x="4322" y="672"/>
              <a:ext cx="1438" cy="219"/>
            </a:xfrm>
            <a:prstGeom prst="parallelogram">
              <a:avLst>
                <a:gd name="adj" fmla="val 0"/>
              </a:avLst>
            </a:prstGeom>
            <a:blipFill dpi="0" rotWithShape="1">
              <a:blip r:embed="rId2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en-US" altLang="en-US" smtClean="0"/>
            </a:p>
          </p:txBody>
        </p:sp>
      </p:grpSp>
      <p:sp>
        <p:nvSpPr>
          <p:cNvPr id="1029" name="Rectangle 3"/>
          <p:cNvSpPr>
            <a:spLocks noGrp="1" noChangeArrowheads="1"/>
          </p:cNvSpPr>
          <p:nvPr>
            <p:ph type="body" idx="1"/>
          </p:nvPr>
        </p:nvSpPr>
        <p:spPr bwMode="auto">
          <a:xfrm>
            <a:off x="381000" y="1295400"/>
            <a:ext cx="83058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Rectangle 4"/>
          <p:cNvSpPr>
            <a:spLocks noGrp="1" noChangeArrowheads="1"/>
          </p:cNvSpPr>
          <p:nvPr>
            <p:ph type="dt" sz="half" idx="2"/>
          </p:nvPr>
        </p:nvSpPr>
        <p:spPr bwMode="auto">
          <a:xfrm>
            <a:off x="3810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p>
        </p:txBody>
      </p:sp>
      <p:sp>
        <p:nvSpPr>
          <p:cNvPr id="2" name="Rectangle 5"/>
          <p:cNvSpPr>
            <a:spLocks noGrp="1" noChangeArrowheads="1"/>
          </p:cNvSpPr>
          <p:nvPr>
            <p:ph type="ftr" sz="quarter" idx="3"/>
          </p:nvPr>
        </p:nvSpPr>
        <p:spPr bwMode="auto">
          <a:xfrm>
            <a:off x="3124200" y="64008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p>
        </p:txBody>
      </p:sp>
      <p:sp>
        <p:nvSpPr>
          <p:cNvPr id="3"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737A6833-EA8F-4337-9136-6896EE369BFC}" type="slidenum">
              <a:rPr lang="en-US" altLang="en-US"/>
              <a:pPr>
                <a:defRPr/>
              </a:pPr>
              <a:t>‹#›</a:t>
            </a:fld>
            <a:endParaRPr lang="en-US" altLang="en-US"/>
          </a:p>
        </p:txBody>
      </p:sp>
      <p:sp>
        <p:nvSpPr>
          <p:cNvPr id="1033" name="Rectangle 2"/>
          <p:cNvSpPr>
            <a:spLocks noGrp="1" noChangeArrowheads="1"/>
          </p:cNvSpPr>
          <p:nvPr>
            <p:ph type="title"/>
          </p:nvPr>
        </p:nvSpPr>
        <p:spPr bwMode="gray">
          <a:xfrm>
            <a:off x="457200" y="2286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885"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xStyles>
    <p:titleStyle>
      <a:lvl1pPr algn="ctr" rtl="0" eaLnBrk="0" fontAlgn="base" hangingPunct="0">
        <a:spcBef>
          <a:spcPct val="0"/>
        </a:spcBef>
        <a:spcAft>
          <a:spcPct val="0"/>
        </a:spcAft>
        <a:defRPr sz="3200" b="1">
          <a:solidFill>
            <a:schemeClr val="tx2"/>
          </a:solidFill>
          <a:latin typeface="+mj-lt"/>
          <a:ea typeface="+mj-ea"/>
          <a:cs typeface="+mj-cs"/>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fontAlgn="base">
        <a:spcBef>
          <a:spcPct val="0"/>
        </a:spcBef>
        <a:spcAft>
          <a:spcPct val="0"/>
        </a:spcAft>
        <a:defRPr sz="3200" b="1">
          <a:solidFill>
            <a:schemeClr val="tx2"/>
          </a:solidFill>
          <a:latin typeface="Arial" charset="0"/>
        </a:defRPr>
      </a:lvl6pPr>
      <a:lvl7pPr marL="914400" algn="ctr" rtl="0" fontAlgn="base">
        <a:spcBef>
          <a:spcPct val="0"/>
        </a:spcBef>
        <a:spcAft>
          <a:spcPct val="0"/>
        </a:spcAft>
        <a:defRPr sz="3200" b="1">
          <a:solidFill>
            <a:schemeClr val="tx2"/>
          </a:solidFill>
          <a:latin typeface="Arial" charset="0"/>
        </a:defRPr>
      </a:lvl7pPr>
      <a:lvl8pPr marL="1371600" algn="ctr" rtl="0" fontAlgn="base">
        <a:spcBef>
          <a:spcPct val="0"/>
        </a:spcBef>
        <a:spcAft>
          <a:spcPct val="0"/>
        </a:spcAft>
        <a:defRPr sz="3200" b="1">
          <a:solidFill>
            <a:schemeClr val="tx2"/>
          </a:solidFill>
          <a:latin typeface="Arial" charset="0"/>
        </a:defRPr>
      </a:lvl8pPr>
      <a:lvl9pPr marL="1828800" algn="ctr" rtl="0" fontAlgn="base">
        <a:spcBef>
          <a:spcPct val="0"/>
        </a:spcBef>
        <a:spcAft>
          <a:spcPct val="0"/>
        </a:spcAft>
        <a:defRPr sz="32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7.xml"/><Relationship Id="rId7" Type="http://schemas.openxmlformats.org/officeDocument/2006/relationships/image" Target="../media/image21.jpeg"/><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diagramDrawing" Target="../diagrams/drawing9.xml"/><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diagramColors" Target="../diagrams/colors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QuickStyle" Target="../diagrams/quickStyle9.xml"/><Relationship Id="rId5" Type="http://schemas.openxmlformats.org/officeDocument/2006/relationships/diagramQuickStyle" Target="../diagrams/quickStyle8.xml"/><Relationship Id="rId15" Type="http://schemas.openxmlformats.org/officeDocument/2006/relationships/image" Target="../media/image25.png"/><Relationship Id="rId10" Type="http://schemas.openxmlformats.org/officeDocument/2006/relationships/diagramLayout" Target="../diagrams/layout9.xml"/><Relationship Id="rId4" Type="http://schemas.openxmlformats.org/officeDocument/2006/relationships/diagramLayout" Target="../diagrams/layout8.xml"/><Relationship Id="rId9" Type="http://schemas.openxmlformats.org/officeDocument/2006/relationships/diagramData" Target="../diagrams/data9.xml"/><Relationship Id="rId1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Layout" Target="../diagrams/layout11.xml"/><Relationship Id="rId7" Type="http://schemas.openxmlformats.org/officeDocument/2006/relationships/image" Target="../media/image26.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32.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33.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10" Type="http://schemas.openxmlformats.org/officeDocument/2006/relationships/image" Target="../media/image37.png"/><Relationship Id="rId4" Type="http://schemas.openxmlformats.org/officeDocument/2006/relationships/diagramLayout" Target="../diagrams/layout21.xml"/><Relationship Id="rId9"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Layout" Target="../diagrams/layout23.xml"/><Relationship Id="rId7" Type="http://schemas.openxmlformats.org/officeDocument/2006/relationships/image" Target="../media/image38.png"/><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43.png"/><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WordArt 6"/>
          <p:cNvSpPr>
            <a:spLocks noChangeArrowheads="1" noChangeShapeType="1" noTextEdit="1"/>
          </p:cNvSpPr>
          <p:nvPr/>
        </p:nvSpPr>
        <p:spPr bwMode="auto">
          <a:xfrm rot="-1047883">
            <a:off x="587375" y="1155700"/>
            <a:ext cx="7859713" cy="2963863"/>
          </a:xfrm>
          <a:prstGeom prst="rect">
            <a:avLst/>
          </a:prstGeom>
        </p:spPr>
        <p:txBody>
          <a:bodyPr wrap="none" fromWordArt="1">
            <a:prstTxWarp prst="textPlain">
              <a:avLst>
                <a:gd name="adj" fmla="val 50000"/>
              </a:avLst>
            </a:prstTxWarp>
          </a:bodyPr>
          <a:lstStyle/>
          <a:p>
            <a:pPr algn="ctr"/>
            <a:r>
              <a:rPr lang="vi-VN" sz="3600" kern="10">
                <a:ln w="9525">
                  <a:solidFill>
                    <a:srgbClr val="000000"/>
                  </a:solidFill>
                  <a:round/>
                  <a:headEnd/>
                  <a:tailEnd/>
                </a:ln>
                <a:solidFill>
                  <a:srgbClr val="2152B4"/>
                </a:solidFill>
                <a:latin typeface="Times New Roman" panose="02020603050405020304" pitchFamily="18" charset="0"/>
                <a:cs typeface="Times New Roman" panose="02020603050405020304" pitchFamily="18" charset="0"/>
              </a:rPr>
              <a:t>Chương 5 </a:t>
            </a:r>
          </a:p>
          <a:p>
            <a:pPr algn="ctr"/>
            <a:r>
              <a:rPr lang="vi-VN" sz="3600" kern="10">
                <a:ln w="9525">
                  <a:solidFill>
                    <a:srgbClr val="000000"/>
                  </a:solidFill>
                  <a:round/>
                  <a:headEnd/>
                  <a:tailEnd/>
                </a:ln>
                <a:solidFill>
                  <a:srgbClr val="2152B4"/>
                </a:solidFill>
                <a:latin typeface="Times New Roman" panose="02020603050405020304" pitchFamily="18" charset="0"/>
                <a:cs typeface="Times New Roman" panose="02020603050405020304" pitchFamily="18" charset="0"/>
              </a:rPr>
              <a:t>Kinh tế thị trường định hướng xã hội chủ nghĩa </a:t>
            </a:r>
          </a:p>
          <a:p>
            <a:pPr algn="ctr"/>
            <a:r>
              <a:rPr lang="vi-VN" sz="3600" kern="10">
                <a:ln w="9525">
                  <a:solidFill>
                    <a:srgbClr val="000000"/>
                  </a:solidFill>
                  <a:round/>
                  <a:headEnd/>
                  <a:tailEnd/>
                </a:ln>
                <a:solidFill>
                  <a:srgbClr val="2152B4"/>
                </a:solidFill>
                <a:latin typeface="Times New Roman" panose="02020603050405020304" pitchFamily="18" charset="0"/>
                <a:cs typeface="Times New Roman" panose="02020603050405020304" pitchFamily="18" charset="0"/>
              </a:rPr>
              <a:t>và các quan hệ lợi ích kinh tế ở Việt Nam </a:t>
            </a:r>
            <a:endParaRPr lang="en-US" sz="3600" kern="10">
              <a:ln w="9525">
                <a:solidFill>
                  <a:srgbClr val="000000"/>
                </a:solidFill>
                <a:round/>
                <a:headEnd/>
                <a:tailEnd/>
              </a:ln>
              <a:solidFill>
                <a:srgbClr val="2152B4"/>
              </a:solidFill>
              <a:latin typeface="Times New Roman" panose="02020603050405020304" pitchFamily="18" charset="0"/>
              <a:cs typeface="Times New Roman" panose="02020603050405020304" pitchFamily="18" charset="0"/>
            </a:endParaRPr>
          </a:p>
        </p:txBody>
      </p:sp>
    </p:spTree>
  </p:cSld>
  <p:clrMapOvr>
    <a:masterClrMapping/>
  </p:clrMapOvr>
  <p:transition spd="slow" advTm="10572">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6" name="Freeform 48"/>
          <p:cNvSpPr>
            <a:spLocks/>
          </p:cNvSpPr>
          <p:nvPr/>
        </p:nvSpPr>
        <p:spPr bwMode="gray">
          <a:xfrm flipH="1">
            <a:off x="5497513" y="5230813"/>
            <a:ext cx="903287" cy="1236662"/>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headEnd/>
            <a:tailEnd/>
          </a:ln>
        </p:spPr>
        <p:txBody>
          <a:bodyPr lIns="91319" tIns="45659" rIns="91319" bIns="45659"/>
          <a:lstStyle/>
          <a:p>
            <a:pPr>
              <a:defRPr/>
            </a:pPr>
            <a:endParaRPr lang="en-US">
              <a:latin typeface="Times New Roman" pitchFamily="18" charset="0"/>
            </a:endParaRPr>
          </a:p>
        </p:txBody>
      </p:sp>
      <p:sp>
        <p:nvSpPr>
          <p:cNvPr id="12332" name="Freeform 44"/>
          <p:cNvSpPr>
            <a:spLocks/>
          </p:cNvSpPr>
          <p:nvPr/>
        </p:nvSpPr>
        <p:spPr bwMode="gray">
          <a:xfrm>
            <a:off x="2743200" y="5230813"/>
            <a:ext cx="903288" cy="1236662"/>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headEnd/>
            <a:tailEnd/>
          </a:ln>
        </p:spPr>
        <p:txBody>
          <a:bodyPr lIns="91319" tIns="45659" rIns="91319" bIns="45659"/>
          <a:lstStyle/>
          <a:p>
            <a:pPr>
              <a:defRPr/>
            </a:pPr>
            <a:endParaRPr lang="en-US">
              <a:latin typeface="Times New Roman" pitchFamily="18" charset="0"/>
            </a:endParaRPr>
          </a:p>
        </p:txBody>
      </p:sp>
      <p:sp>
        <p:nvSpPr>
          <p:cNvPr id="12295" name="AutoShape 7"/>
          <p:cNvSpPr>
            <a:spLocks noChangeArrowheads="1"/>
          </p:cNvSpPr>
          <p:nvPr/>
        </p:nvSpPr>
        <p:spPr bwMode="gray">
          <a:xfrm rot="17146245" flipH="1">
            <a:off x="2921794" y="2016919"/>
            <a:ext cx="460375" cy="296863"/>
          </a:xfrm>
          <a:prstGeom prst="upArrow">
            <a:avLst>
              <a:gd name="adj1" fmla="val 51676"/>
              <a:gd name="adj2" fmla="val 100000"/>
            </a:avLst>
          </a:prstGeom>
          <a:gradFill rotWithShape="1">
            <a:gsLst>
              <a:gs pos="0">
                <a:schemeClr val="bg2"/>
              </a:gs>
              <a:gs pos="100000">
                <a:schemeClr val="bg2">
                  <a:gamma/>
                  <a:tint val="39216"/>
                  <a:invGamma/>
                </a:schemeClr>
              </a:gs>
            </a:gsLst>
            <a:lin ang="0" scaled="1"/>
          </a:gradFill>
          <a:ln w="9525" algn="ctr">
            <a:noFill/>
            <a:miter lim="800000"/>
            <a:headEnd/>
            <a:tailEnd/>
          </a:ln>
          <a:effectLst/>
        </p:spPr>
        <p:txBody>
          <a:bodyPr wrap="none" lIns="91319" tIns="45659" rIns="91319" bIns="45659" anchor="ctr"/>
          <a:lstStyle/>
          <a:p>
            <a:pPr>
              <a:defRPr/>
            </a:pPr>
            <a:endParaRPr lang="en-US">
              <a:latin typeface="Times New Roman" pitchFamily="18" charset="0"/>
            </a:endParaRPr>
          </a:p>
        </p:txBody>
      </p:sp>
      <p:sp>
        <p:nvSpPr>
          <p:cNvPr id="12296" name="AutoShape 8"/>
          <p:cNvSpPr>
            <a:spLocks noChangeArrowheads="1"/>
          </p:cNvSpPr>
          <p:nvPr/>
        </p:nvSpPr>
        <p:spPr bwMode="gray">
          <a:xfrm rot="4079070" flipH="1">
            <a:off x="5513388" y="2016125"/>
            <a:ext cx="458787" cy="296863"/>
          </a:xfrm>
          <a:prstGeom prst="upArrow">
            <a:avLst>
              <a:gd name="adj1" fmla="val 51676"/>
              <a:gd name="adj2" fmla="val 100000"/>
            </a:avLst>
          </a:prstGeom>
          <a:gradFill rotWithShape="1">
            <a:gsLst>
              <a:gs pos="0">
                <a:schemeClr val="bg2"/>
              </a:gs>
              <a:gs pos="100000">
                <a:schemeClr val="bg2">
                  <a:gamma/>
                  <a:tint val="39216"/>
                  <a:invGamma/>
                </a:schemeClr>
              </a:gs>
            </a:gsLst>
            <a:lin ang="0" scaled="1"/>
          </a:gradFill>
          <a:ln w="9525" algn="ctr">
            <a:noFill/>
            <a:miter lim="800000"/>
            <a:headEnd/>
            <a:tailEnd/>
          </a:ln>
          <a:effectLst/>
        </p:spPr>
        <p:txBody>
          <a:bodyPr wrap="none" lIns="91319" tIns="45659" rIns="91319" bIns="45659" anchor="ctr"/>
          <a:lstStyle/>
          <a:p>
            <a:pPr>
              <a:defRPr/>
            </a:pPr>
            <a:endParaRPr lang="en-US">
              <a:latin typeface="Times New Roman" pitchFamily="18" charset="0"/>
            </a:endParaRPr>
          </a:p>
        </p:txBody>
      </p:sp>
      <p:sp>
        <p:nvSpPr>
          <p:cNvPr id="12298" name="Oval 10"/>
          <p:cNvSpPr>
            <a:spLocks noChangeArrowheads="1"/>
          </p:cNvSpPr>
          <p:nvPr/>
        </p:nvSpPr>
        <p:spPr bwMode="gray">
          <a:xfrm>
            <a:off x="3300413" y="1446213"/>
            <a:ext cx="2327275" cy="2392362"/>
          </a:xfrm>
          <a:prstGeom prst="ellipse">
            <a:avLst/>
          </a:prstGeom>
          <a:gradFill rotWithShape="1">
            <a:gsLst>
              <a:gs pos="0">
                <a:srgbClr val="767676"/>
              </a:gs>
              <a:gs pos="50000">
                <a:srgbClr val="FFFFFF"/>
              </a:gs>
              <a:gs pos="100000">
                <a:srgbClr val="767676"/>
              </a:gs>
            </a:gsLst>
            <a:lin ang="5400000" scaled="1"/>
          </a:gradFill>
          <a:ln w="57150" algn="ctr">
            <a:solidFill>
              <a:schemeClr val="bg1"/>
            </a:solidFill>
            <a:round/>
            <a:headEnd/>
            <a:tailEnd/>
          </a:ln>
        </p:spPr>
        <p:txBody>
          <a:bodyPr wrap="none" lIns="91319" tIns="45659" rIns="91319" bIns="45659"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12299" name="Oval 11"/>
          <p:cNvSpPr>
            <a:spLocks noChangeArrowheads="1"/>
          </p:cNvSpPr>
          <p:nvPr/>
        </p:nvSpPr>
        <p:spPr bwMode="gray">
          <a:xfrm>
            <a:off x="3432175" y="1576388"/>
            <a:ext cx="2060575" cy="2119312"/>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91319" tIns="45659" rIns="91319" bIns="45659"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12300" name="Oval 12"/>
          <p:cNvSpPr>
            <a:spLocks noChangeArrowheads="1"/>
          </p:cNvSpPr>
          <p:nvPr/>
        </p:nvSpPr>
        <p:spPr bwMode="gray">
          <a:xfrm>
            <a:off x="2379663" y="1820863"/>
            <a:ext cx="258762" cy="51911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lIns="91319" tIns="45659" rIns="91319" bIns="45659" anchor="ctr">
            <a:spAutoFit/>
          </a:bodyPr>
          <a:lstStyle/>
          <a:p>
            <a:pPr>
              <a:defRPr/>
            </a:pPr>
            <a:endParaRPr lang="en-US">
              <a:latin typeface="Times New Roman" pitchFamily="18" charset="0"/>
            </a:endParaRPr>
          </a:p>
        </p:txBody>
      </p:sp>
      <p:sp>
        <p:nvSpPr>
          <p:cNvPr id="12301" name="Oval 13"/>
          <p:cNvSpPr>
            <a:spLocks noChangeArrowheads="1"/>
          </p:cNvSpPr>
          <p:nvPr/>
        </p:nvSpPr>
        <p:spPr bwMode="gray">
          <a:xfrm>
            <a:off x="2379663" y="1820863"/>
            <a:ext cx="258762" cy="519112"/>
          </a:xfrm>
          <a:prstGeom prst="ellipse">
            <a:avLst/>
          </a:prstGeom>
          <a:gradFill rotWithShape="1">
            <a:gsLst>
              <a:gs pos="0">
                <a:srgbClr val="000000"/>
              </a:gs>
              <a:gs pos="100000">
                <a:srgbClr val="FFCC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319" tIns="45659" rIns="91319" bIns="45659" anchor="ctr">
            <a:spAutoFit/>
          </a:bodyP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12302" name="Oval 14"/>
          <p:cNvSpPr>
            <a:spLocks noChangeArrowheads="1"/>
          </p:cNvSpPr>
          <p:nvPr/>
        </p:nvSpPr>
        <p:spPr bwMode="gray">
          <a:xfrm>
            <a:off x="3714750" y="2351088"/>
            <a:ext cx="1577975" cy="51911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lIns="91319" tIns="45659" rIns="91319" bIns="45659" anchor="ctr">
            <a:spAutoFit/>
          </a:bodyPr>
          <a:lstStyle/>
          <a:p>
            <a:pPr>
              <a:defRPr/>
            </a:pPr>
            <a:endParaRPr lang="en-US">
              <a:latin typeface="Times New Roman" pitchFamily="18" charset="0"/>
            </a:endParaRPr>
          </a:p>
        </p:txBody>
      </p:sp>
      <p:sp>
        <p:nvSpPr>
          <p:cNvPr id="12303" name="Oval 15"/>
          <p:cNvSpPr>
            <a:spLocks noChangeArrowheads="1"/>
          </p:cNvSpPr>
          <p:nvPr/>
        </p:nvSpPr>
        <p:spPr bwMode="gray">
          <a:xfrm>
            <a:off x="3673475" y="2384425"/>
            <a:ext cx="1579563" cy="519113"/>
          </a:xfrm>
          <a:prstGeom prst="ellipse">
            <a:avLst/>
          </a:prstGeom>
          <a:gradFill rotWithShape="1">
            <a:gsLst>
              <a:gs pos="0">
                <a:srgbClr val="FFCC00"/>
              </a:gs>
              <a:gs pos="100000">
                <a:srgbClr val="7C63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lIns="91319" tIns="45659" rIns="91319" bIns="45659" anchor="ctr">
            <a:spAutoFit/>
          </a:bodyP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12305" name="AutoShape 17"/>
          <p:cNvSpPr>
            <a:spLocks noChangeArrowheads="1"/>
          </p:cNvSpPr>
          <p:nvPr/>
        </p:nvSpPr>
        <p:spPr bwMode="gray">
          <a:xfrm>
            <a:off x="1555750" y="1025525"/>
            <a:ext cx="1371600" cy="1593850"/>
          </a:xfrm>
          <a:prstGeom prst="can">
            <a:avLst>
              <a:gd name="adj" fmla="val 29167"/>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lIns="91319" tIns="45659" rIns="91319" bIns="45659" anchor="ctr"/>
          <a:lstStyle/>
          <a:p>
            <a:pPr>
              <a:defRPr/>
            </a:pPr>
            <a:endParaRPr lang="en-US">
              <a:latin typeface="Times New Roman" pitchFamily="18" charset="0"/>
            </a:endParaRPr>
          </a:p>
        </p:txBody>
      </p:sp>
      <p:sp>
        <p:nvSpPr>
          <p:cNvPr id="12309" name="AutoShape 21"/>
          <p:cNvSpPr>
            <a:spLocks noChangeArrowheads="1"/>
          </p:cNvSpPr>
          <p:nvPr/>
        </p:nvSpPr>
        <p:spPr bwMode="gray">
          <a:xfrm>
            <a:off x="6000750" y="990600"/>
            <a:ext cx="1346200" cy="1628775"/>
          </a:xfrm>
          <a:prstGeom prst="can">
            <a:avLst>
              <a:gd name="adj" fmla="val 303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headEnd/>
            <a:tailEnd/>
          </a:ln>
          <a:effectLst/>
        </p:spPr>
        <p:txBody>
          <a:bodyPr wrap="none" lIns="91319" tIns="45659" rIns="91319" bIns="45659" anchor="ctr"/>
          <a:lstStyle/>
          <a:p>
            <a:pPr>
              <a:defRPr/>
            </a:pPr>
            <a:endParaRPr lang="en-US">
              <a:latin typeface="Times New Roman" pitchFamily="18" charset="0"/>
            </a:endParaRPr>
          </a:p>
        </p:txBody>
      </p:sp>
      <p:sp>
        <p:nvSpPr>
          <p:cNvPr id="12318" name="WordArt 30"/>
          <p:cNvSpPr>
            <a:spLocks noChangeArrowheads="1" noChangeShapeType="1" noTextEdit="1"/>
          </p:cNvSpPr>
          <p:nvPr/>
        </p:nvSpPr>
        <p:spPr bwMode="auto">
          <a:xfrm>
            <a:off x="3727450" y="2324100"/>
            <a:ext cx="1447800" cy="790575"/>
          </a:xfrm>
          <a:prstGeom prst="rect">
            <a:avLst/>
          </a:prstGeom>
        </p:spPr>
        <p:txBody>
          <a:bodyPr wrap="none" fromWordArt="1">
            <a:prstTxWarp prst="textPlain">
              <a:avLst>
                <a:gd name="adj" fmla="val 50000"/>
              </a:avLst>
            </a:prstTxWarp>
          </a:bodyPr>
          <a:lstStyle/>
          <a:p>
            <a:pPr algn="ctr"/>
            <a:r>
              <a:rPr lang="en-US" kern="10">
                <a:ln w="19050">
                  <a:solidFill>
                    <a:srgbClr val="99CCFF"/>
                  </a:solidFill>
                  <a:round/>
                  <a:headEnd/>
                  <a:tailEnd/>
                </a:ln>
                <a:solidFill>
                  <a:srgbClr val="0066CC"/>
                </a:solidFill>
                <a:effectLst>
                  <a:outerShdw dist="35921" dir="2700000" algn="ctr" rotWithShape="0">
                    <a:srgbClr val="990000"/>
                  </a:outerShdw>
                </a:effectLst>
                <a:latin typeface=".VnRevue" panose="020B7200000000000000" pitchFamily="34" charset="0"/>
              </a:rPr>
              <a:t>Hai khÝa c¹nh </a:t>
            </a:r>
          </a:p>
          <a:p>
            <a:pPr algn="ctr"/>
            <a:r>
              <a:rPr lang="en-US" kern="10">
                <a:ln w="19050">
                  <a:solidFill>
                    <a:srgbClr val="99CCFF"/>
                  </a:solidFill>
                  <a:round/>
                  <a:headEnd/>
                  <a:tailEnd/>
                </a:ln>
                <a:solidFill>
                  <a:srgbClr val="0066CC"/>
                </a:solidFill>
                <a:effectLst>
                  <a:outerShdw dist="35921" dir="2700000" algn="ctr" rotWithShape="0">
                    <a:srgbClr val="990000"/>
                  </a:outerShdw>
                </a:effectLst>
                <a:latin typeface=".VnRevue" panose="020B7200000000000000" pitchFamily="34" charset="0"/>
              </a:rPr>
              <a:t>khi xem xÐt </a:t>
            </a:r>
          </a:p>
          <a:p>
            <a:pPr algn="ctr"/>
            <a:r>
              <a:rPr lang="en-US" kern="10">
                <a:ln w="19050">
                  <a:solidFill>
                    <a:srgbClr val="99CCFF"/>
                  </a:solidFill>
                  <a:round/>
                  <a:headEnd/>
                  <a:tailEnd/>
                </a:ln>
                <a:solidFill>
                  <a:srgbClr val="0066CC"/>
                </a:solidFill>
                <a:effectLst>
                  <a:outerShdw dist="35921" dir="2700000" algn="ctr" rotWithShape="0">
                    <a:srgbClr val="990000"/>
                  </a:outerShdw>
                </a:effectLst>
                <a:latin typeface=".VnRevue" panose="020B7200000000000000" pitchFamily="34" charset="0"/>
              </a:rPr>
              <a:t>vÒ së h÷u</a:t>
            </a:r>
          </a:p>
        </p:txBody>
      </p:sp>
      <p:sp>
        <p:nvSpPr>
          <p:cNvPr id="12319" name="WordArt 31"/>
          <p:cNvSpPr>
            <a:spLocks noChangeArrowheads="1" noChangeShapeType="1" noTextEdit="1"/>
          </p:cNvSpPr>
          <p:nvPr/>
        </p:nvSpPr>
        <p:spPr bwMode="auto">
          <a:xfrm>
            <a:off x="1670050" y="1746250"/>
            <a:ext cx="1104900" cy="30321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VnHelvetIns" panose="020B7200000000000000" pitchFamily="34" charset="0"/>
              </a:rPr>
              <a:t>MÆt ph¸p lý</a:t>
            </a:r>
          </a:p>
        </p:txBody>
      </p:sp>
      <p:sp>
        <p:nvSpPr>
          <p:cNvPr id="12320" name="WordArt 32"/>
          <p:cNvSpPr>
            <a:spLocks noChangeArrowheads="1" noChangeShapeType="1" noTextEdit="1"/>
          </p:cNvSpPr>
          <p:nvPr/>
        </p:nvSpPr>
        <p:spPr bwMode="auto">
          <a:xfrm>
            <a:off x="6127750" y="1708150"/>
            <a:ext cx="1104900" cy="30321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kern="10">
                <a:solidFill>
                  <a:srgbClr val="FF0000"/>
                </a:solidFill>
                <a:effectLst>
                  <a:outerShdw dist="35921" dir="2700000" algn="ctr" rotWithShape="0">
                    <a:srgbClr val="C0C0C0">
                      <a:alpha val="79999"/>
                    </a:srgbClr>
                  </a:outerShdw>
                </a:effectLst>
                <a:latin typeface=".VnHelvetIns" panose="020B7200000000000000" pitchFamily="34" charset="0"/>
              </a:rPr>
              <a:t>MÆt kinh tÕ</a:t>
            </a:r>
          </a:p>
        </p:txBody>
      </p:sp>
      <p:pic>
        <p:nvPicPr>
          <p:cNvPr id="12321" name="Picture 33" descr="la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2771775"/>
            <a:ext cx="1676400" cy="1449388"/>
          </a:xfrm>
          <a:prstGeom prst="rect">
            <a:avLst/>
          </a:prstGeom>
          <a:noFill/>
          <a:ln w="57150">
            <a:pattFill prst="horzBrick">
              <a:fgClr>
                <a:schemeClr val="bg2"/>
              </a:fgClr>
              <a:bgClr>
                <a:srgbClr val="FFFFFF"/>
              </a:bgClr>
            </a:pattFill>
            <a:miter lim="800000"/>
            <a:headEnd/>
            <a:tailEnd/>
          </a:ln>
          <a:extLst>
            <a:ext uri="{909E8E84-426E-40DD-AFC4-6F175D3DCCD1}">
              <a14:hiddenFill xmlns:a14="http://schemas.microsoft.com/office/drawing/2010/main">
                <a:solidFill>
                  <a:srgbClr val="FFFFFF"/>
                </a:solidFill>
              </a14:hiddenFill>
            </a:ext>
          </a:extLst>
        </p:spPr>
      </p:pic>
      <p:pic>
        <p:nvPicPr>
          <p:cNvPr id="12322" name="Picture 34" descr="money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9150" y="2790825"/>
            <a:ext cx="1600200" cy="1423988"/>
          </a:xfrm>
          <a:prstGeom prst="rect">
            <a:avLst/>
          </a:prstGeom>
          <a:noFill/>
          <a:ln w="57150">
            <a:pattFill prst="horzBrick">
              <a:fgClr>
                <a:schemeClr val="bg2"/>
              </a:fgClr>
              <a:bgClr>
                <a:srgbClr val="FFFFFF"/>
              </a:bgClr>
            </a:pattFill>
            <a:miter lim="800000"/>
            <a:headEnd/>
            <a:tailEnd/>
          </a:ln>
          <a:extLst>
            <a:ext uri="{909E8E84-426E-40DD-AFC4-6F175D3DCCD1}">
              <a14:hiddenFill xmlns:a14="http://schemas.microsoft.com/office/drawing/2010/main">
                <a:solidFill>
                  <a:srgbClr val="FFFFFF"/>
                </a:solidFill>
              </a14:hiddenFill>
            </a:ext>
          </a:extLst>
        </p:spPr>
      </p:pic>
      <p:grpSp>
        <p:nvGrpSpPr>
          <p:cNvPr id="2" name="Group 35"/>
          <p:cNvGrpSpPr>
            <a:grpSpLocks/>
          </p:cNvGrpSpPr>
          <p:nvPr/>
        </p:nvGrpSpPr>
        <p:grpSpPr bwMode="auto">
          <a:xfrm>
            <a:off x="3021013" y="3959225"/>
            <a:ext cx="2998787" cy="1597025"/>
            <a:chOff x="1997" y="1314"/>
            <a:chExt cx="1889" cy="1009"/>
          </a:xfrm>
        </p:grpSpPr>
        <p:grpSp>
          <p:nvGrpSpPr>
            <p:cNvPr id="17437" name="Group 36"/>
            <p:cNvGrpSpPr>
              <a:grpSpLocks/>
            </p:cNvGrpSpPr>
            <p:nvPr/>
          </p:nvGrpSpPr>
          <p:grpSpPr bwMode="auto">
            <a:xfrm>
              <a:off x="1997" y="1404"/>
              <a:ext cx="1889" cy="919"/>
              <a:chOff x="1973" y="1027"/>
              <a:chExt cx="1926" cy="937"/>
            </a:xfrm>
          </p:grpSpPr>
          <p:sp>
            <p:nvSpPr>
              <p:cNvPr id="12325" name="Oval 37"/>
              <p:cNvSpPr>
                <a:spLocks noChangeArrowheads="1"/>
              </p:cNvSpPr>
              <p:nvPr/>
            </p:nvSpPr>
            <p:spPr bwMode="gray">
              <a:xfrm>
                <a:off x="1994" y="1060"/>
                <a:ext cx="1905" cy="904"/>
              </a:xfrm>
              <a:prstGeom prst="ellipse">
                <a:avLst/>
              </a:prstGeom>
              <a:gradFill rotWithShape="1">
                <a:gsLst>
                  <a:gs pos="0">
                    <a:schemeClr val="hlink"/>
                  </a:gs>
                  <a:gs pos="100000">
                    <a:schemeClr val="hlink">
                      <a:gamma/>
                      <a:shade val="48627"/>
                      <a:invGamma/>
                    </a:schemeClr>
                  </a:gs>
                </a:gsLst>
                <a:lin ang="2700000" scaled="1"/>
              </a:gradFill>
              <a:ln w="9525">
                <a:noFill/>
                <a:round/>
                <a:headEnd/>
                <a:tailEnd/>
              </a:ln>
              <a:effectLst/>
            </p:spPr>
            <p:txBody>
              <a:bodyPr wrap="none" anchor="ctr"/>
              <a:lstStyle/>
              <a:p>
                <a:pPr>
                  <a:defRPr/>
                </a:pPr>
                <a:endParaRPr lang="en-US">
                  <a:latin typeface="Times New Roman" pitchFamily="18" charset="0"/>
                </a:endParaRPr>
              </a:p>
            </p:txBody>
          </p:sp>
          <p:sp>
            <p:nvSpPr>
              <p:cNvPr id="12326" name="Oval 38"/>
              <p:cNvSpPr>
                <a:spLocks noChangeArrowheads="1"/>
              </p:cNvSpPr>
              <p:nvPr/>
            </p:nvSpPr>
            <p:spPr bwMode="gray">
              <a:xfrm>
                <a:off x="1973" y="1027"/>
                <a:ext cx="1905" cy="904"/>
              </a:xfrm>
              <a:prstGeom prst="ellipse">
                <a:avLst/>
              </a:prstGeom>
              <a:gradFill rotWithShape="1">
                <a:gsLst>
                  <a:gs pos="0">
                    <a:schemeClr val="hlink">
                      <a:gamma/>
                      <a:tint val="44314"/>
                      <a:invGamma/>
                    </a:schemeClr>
                  </a:gs>
                  <a:gs pos="100000">
                    <a:schemeClr val="hlink"/>
                  </a:gs>
                </a:gsLst>
                <a:lin ang="2700000" scaled="1"/>
              </a:gradFill>
              <a:ln w="9525">
                <a:noFill/>
                <a:round/>
                <a:headEnd/>
                <a:tailEnd/>
              </a:ln>
              <a:effectLst/>
            </p:spPr>
            <p:txBody>
              <a:bodyPr wrap="none" anchor="ctr"/>
              <a:lstStyle/>
              <a:p>
                <a:pPr>
                  <a:defRPr/>
                </a:pPr>
                <a:endParaRPr lang="en-US">
                  <a:latin typeface="Times New Roman" pitchFamily="18" charset="0"/>
                </a:endParaRPr>
              </a:p>
            </p:txBody>
          </p:sp>
        </p:grpSp>
        <p:sp>
          <p:nvSpPr>
            <p:cNvPr id="12327" name="Oval 39"/>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headEnd/>
              <a:tailEnd/>
            </a:ln>
            <a:effectLst/>
          </p:spPr>
          <p:txBody>
            <a:bodyPr vert="eaVert" wrap="none" anchor="ctr"/>
            <a:lstStyle/>
            <a:p>
              <a:pPr>
                <a:defRPr/>
              </a:pPr>
              <a:endParaRPr lang="en-US">
                <a:latin typeface="Times New Roman" pitchFamily="18" charset="0"/>
              </a:endParaRPr>
            </a:p>
          </p:txBody>
        </p:sp>
        <p:sp>
          <p:nvSpPr>
            <p:cNvPr id="12328" name="Oval 40"/>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headEnd/>
              <a:tailEnd/>
            </a:ln>
            <a:effectLst/>
          </p:spPr>
          <p:txBody>
            <a:bodyPr vert="eaVert" wrap="none" anchor="ctr"/>
            <a:lstStyle/>
            <a:p>
              <a:pPr>
                <a:defRPr/>
              </a:pPr>
              <a:endParaRPr lang="en-US">
                <a:latin typeface="Times New Roman" pitchFamily="18" charset="0"/>
              </a:endParaRPr>
            </a:p>
          </p:txBody>
        </p:sp>
        <p:sp>
          <p:nvSpPr>
            <p:cNvPr id="12329" name="Oval 41"/>
            <p:cNvSpPr>
              <a:spLocks noChangeArrowheads="1"/>
            </p:cNvSpPr>
            <p:nvPr/>
          </p:nvSpPr>
          <p:spPr bwMode="gray">
            <a:xfrm>
              <a:off x="2125" y="1327"/>
              <a:ext cx="1570" cy="771"/>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headEnd/>
              <a:tailEnd/>
            </a:ln>
            <a:effectLst/>
          </p:spPr>
          <p:txBody>
            <a:bodyPr vert="eaVert" wrap="none" anchor="ctr"/>
            <a:lstStyle/>
            <a:p>
              <a:pPr>
                <a:defRPr/>
              </a:pPr>
              <a:endParaRPr lang="en-US">
                <a:latin typeface="Times New Roman" pitchFamily="18" charset="0"/>
              </a:endParaRPr>
            </a:p>
          </p:txBody>
        </p:sp>
        <p:sp>
          <p:nvSpPr>
            <p:cNvPr id="12330" name="Oval 42"/>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headEnd/>
              <a:tailEnd/>
            </a:ln>
            <a:effectLst/>
          </p:spPr>
          <p:txBody>
            <a:bodyPr vert="eaVert" wrap="none" anchor="ctr"/>
            <a:lstStyle/>
            <a:p>
              <a:pPr>
                <a:defRPr/>
              </a:pPr>
              <a:endParaRPr lang="en-US">
                <a:latin typeface="Times New Roman" pitchFamily="18" charset="0"/>
              </a:endParaRPr>
            </a:p>
          </p:txBody>
        </p:sp>
      </p:grpSp>
      <p:sp>
        <p:nvSpPr>
          <p:cNvPr id="12331" name="AutoShape 43"/>
          <p:cNvSpPr>
            <a:spLocks noChangeArrowheads="1"/>
          </p:cNvSpPr>
          <p:nvPr/>
        </p:nvSpPr>
        <p:spPr bwMode="auto">
          <a:xfrm>
            <a:off x="381000" y="5729288"/>
            <a:ext cx="2362200" cy="966787"/>
          </a:xfrm>
          <a:prstGeom prst="roundRect">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319" tIns="45659" rIns="91319" bIns="45659"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endParaRPr lang="en-US" altLang="en-US" sz="1800">
              <a:latin typeface="Verdana" panose="020B0604030504040204" pitchFamily="34" charset="0"/>
            </a:endParaRPr>
          </a:p>
        </p:txBody>
      </p:sp>
      <p:sp>
        <p:nvSpPr>
          <p:cNvPr id="12335" name="AutoShape 47"/>
          <p:cNvSpPr>
            <a:spLocks noChangeArrowheads="1"/>
          </p:cNvSpPr>
          <p:nvPr/>
        </p:nvSpPr>
        <p:spPr bwMode="auto">
          <a:xfrm>
            <a:off x="6705600" y="5729288"/>
            <a:ext cx="2286000" cy="966787"/>
          </a:xfrm>
          <a:prstGeom prst="roundRect">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319" tIns="45659" rIns="91319" bIns="45659"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endParaRPr lang="en-US" altLang="en-US" sz="1800">
              <a:latin typeface="Verdana" panose="020B0604030504040204" pitchFamily="34" charset="0"/>
            </a:endParaRPr>
          </a:p>
        </p:txBody>
      </p:sp>
      <p:sp>
        <p:nvSpPr>
          <p:cNvPr id="12337" name="WordArt 49"/>
          <p:cNvSpPr>
            <a:spLocks noChangeArrowheads="1" noChangeShapeType="1" noTextEdit="1"/>
          </p:cNvSpPr>
          <p:nvPr/>
        </p:nvSpPr>
        <p:spPr bwMode="auto">
          <a:xfrm>
            <a:off x="3252788" y="4279900"/>
            <a:ext cx="2462212" cy="468313"/>
          </a:xfrm>
          <a:prstGeom prst="rect">
            <a:avLst/>
          </a:prstGeom>
        </p:spPr>
        <p:txBody>
          <a:bodyPr wrap="none" fromWordArt="1">
            <a:prstTxWarp prst="textTriangle">
              <a:avLst>
                <a:gd name="adj" fmla="val 50000"/>
              </a:avLst>
            </a:prstTxWarp>
            <a:scene3d>
              <a:camera prst="legacyObliqueTopLeft"/>
              <a:lightRig rig="legacyNormal3" dir="r"/>
            </a:scene3d>
            <a:sp3d extrusionH="201600" prstMaterial="legacyMatte">
              <a:extrusionClr>
                <a:srgbClr val="0066CC"/>
              </a:extrusionClr>
              <a:contourClr>
                <a:srgbClr val="FFFFCC"/>
              </a:contourClr>
            </a:sp3d>
          </a:bodyPr>
          <a:lstStyle/>
          <a:p>
            <a:pPr algn="ctr"/>
            <a:r>
              <a:rPr lang="en-US" sz="2432" kern="10">
                <a:ln w="9525">
                  <a:round/>
                  <a:headEnd/>
                  <a:tailEnd/>
                </a:ln>
                <a:gradFill rotWithShape="1">
                  <a:gsLst>
                    <a:gs pos="0">
                      <a:srgbClr val="FFFFCC"/>
                    </a:gs>
                    <a:gs pos="100000">
                      <a:srgbClr val="FF9999"/>
                    </a:gs>
                  </a:gsLst>
                  <a:lin ang="5400000" scaled="1"/>
                </a:gradFill>
                <a:latin typeface="Times New Roman" panose="02020603050405020304" pitchFamily="18" charset="0"/>
                <a:cs typeface="Times New Roman" panose="02020603050405020304" pitchFamily="18" charset="0"/>
              </a:rPr>
              <a:t>Loại hình sở hữu</a:t>
            </a:r>
          </a:p>
        </p:txBody>
      </p:sp>
      <p:sp>
        <p:nvSpPr>
          <p:cNvPr id="12338" name="WordArt 50"/>
          <p:cNvSpPr>
            <a:spLocks noChangeArrowheads="1" noChangeShapeType="1" noTextEdit="1"/>
          </p:cNvSpPr>
          <p:nvPr/>
        </p:nvSpPr>
        <p:spPr bwMode="auto">
          <a:xfrm>
            <a:off x="428625" y="5984875"/>
            <a:ext cx="2228850" cy="417513"/>
          </a:xfrm>
          <a:prstGeom prst="rect">
            <a:avLst/>
          </a:prstGeom>
        </p:spPr>
        <p:txBody>
          <a:bodyPr wrap="none" fromWordArt="1">
            <a:prstTxWarp prst="textPlain">
              <a:avLst>
                <a:gd name="adj" fmla="val 50000"/>
              </a:avLst>
            </a:prstTxWarp>
          </a:bodyPr>
          <a:lstStyle/>
          <a:p>
            <a:pPr algn="ctr"/>
            <a:r>
              <a:rPr lang="en-US" sz="2432" kern="10">
                <a:ln w="12700">
                  <a:solidFill>
                    <a:srgbClr val="3333CC"/>
                  </a:solidFill>
                  <a:round/>
                  <a:headEnd/>
                  <a:tailEnd/>
                </a:ln>
                <a:solidFill>
                  <a:srgbClr val="B2B2B2">
                    <a:alpha val="50195"/>
                  </a:srgbClr>
                </a:solidFill>
                <a:effectLst>
                  <a:outerShdw dist="45791" dir="2021404" algn="ctr" rotWithShape="0">
                    <a:srgbClr val="9999FF"/>
                  </a:outerShdw>
                </a:effectLst>
                <a:latin typeface="Times New Roman" panose="02020603050405020304" pitchFamily="18" charset="0"/>
                <a:cs typeface="Times New Roman" panose="02020603050405020304" pitchFamily="18" charset="0"/>
              </a:rPr>
              <a:t>Sở hữu công cộng</a:t>
            </a:r>
          </a:p>
        </p:txBody>
      </p:sp>
      <p:sp>
        <p:nvSpPr>
          <p:cNvPr id="12339" name="WordArt 51"/>
          <p:cNvSpPr>
            <a:spLocks noChangeArrowheads="1" noChangeShapeType="1" noTextEdit="1"/>
          </p:cNvSpPr>
          <p:nvPr/>
        </p:nvSpPr>
        <p:spPr bwMode="auto">
          <a:xfrm>
            <a:off x="6972300" y="6011863"/>
            <a:ext cx="1809750" cy="379412"/>
          </a:xfrm>
          <a:prstGeom prst="rect">
            <a:avLst/>
          </a:prstGeom>
        </p:spPr>
        <p:txBody>
          <a:bodyPr wrap="none" fromWordArt="1">
            <a:prstTxWarp prst="textPlain">
              <a:avLst>
                <a:gd name="adj" fmla="val 50000"/>
              </a:avLst>
            </a:prstTxWarp>
          </a:bodyPr>
          <a:lstStyle/>
          <a:p>
            <a:pPr algn="ctr"/>
            <a:r>
              <a:rPr lang="vi-VN" sz="2432" kern="10">
                <a:ln w="12700">
                  <a:solidFill>
                    <a:srgbClr val="3333CC"/>
                  </a:solidFill>
                  <a:round/>
                  <a:headEnd/>
                  <a:tailEnd/>
                </a:ln>
                <a:solidFill>
                  <a:srgbClr val="B2B2B2">
                    <a:alpha val="50195"/>
                  </a:srgbClr>
                </a:solidFill>
                <a:effectLst>
                  <a:outerShdw dist="45791" dir="2021404" algn="ctr" rotWithShape="0">
                    <a:srgbClr val="9999FF"/>
                  </a:outerShdw>
                </a:effectLst>
                <a:latin typeface="Times New Roman" panose="02020603050405020304" pitchFamily="18" charset="0"/>
                <a:cs typeface="Times New Roman" panose="02020603050405020304" pitchFamily="18" charset="0"/>
              </a:rPr>
              <a:t>Sở hữu tư nhân</a:t>
            </a:r>
            <a:endParaRPr lang="en-US" sz="2432" kern="10">
              <a:ln w="12700">
                <a:solidFill>
                  <a:srgbClr val="3333CC"/>
                </a:solidFill>
                <a:round/>
                <a:headEnd/>
                <a:tailEnd/>
              </a:ln>
              <a:solidFill>
                <a:srgbClr val="B2B2B2">
                  <a:alpha val="50195"/>
                </a:srgbClr>
              </a:solidFill>
              <a:effectLst>
                <a:outerShdw dist="45791" dir="2021404" algn="ctr" rotWithShape="0">
                  <a:srgbClr val="9999FF"/>
                </a:outerShdw>
              </a:effectLst>
              <a:latin typeface="Times New Roman" panose="02020603050405020304" pitchFamily="18" charset="0"/>
              <a:cs typeface="Times New Roman" panose="02020603050405020304" pitchFamily="18" charset="0"/>
            </a:endParaRPr>
          </a:p>
        </p:txBody>
      </p:sp>
      <p:sp>
        <p:nvSpPr>
          <p:cNvPr id="3" name="AutoShape 47"/>
          <p:cNvSpPr>
            <a:spLocks noChangeArrowheads="1"/>
          </p:cNvSpPr>
          <p:nvPr/>
        </p:nvSpPr>
        <p:spPr bwMode="auto">
          <a:xfrm>
            <a:off x="3581400" y="5764213"/>
            <a:ext cx="1981200" cy="814387"/>
          </a:xfrm>
          <a:prstGeom prst="roundRect">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319" tIns="45659" rIns="91319" bIns="45659"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endParaRPr lang="en-US" altLang="en-US" sz="1800">
              <a:latin typeface="Verdana" panose="020B0604030504040204" pitchFamily="34" charset="0"/>
            </a:endParaRPr>
          </a:p>
        </p:txBody>
      </p:sp>
      <p:sp>
        <p:nvSpPr>
          <p:cNvPr id="4" name="WordArt 51"/>
          <p:cNvSpPr>
            <a:spLocks noChangeArrowheads="1" noChangeShapeType="1" noTextEdit="1"/>
          </p:cNvSpPr>
          <p:nvPr/>
        </p:nvSpPr>
        <p:spPr bwMode="auto">
          <a:xfrm>
            <a:off x="3733800" y="5978525"/>
            <a:ext cx="1701800" cy="434975"/>
          </a:xfrm>
          <a:prstGeom prst="rect">
            <a:avLst/>
          </a:prstGeom>
        </p:spPr>
        <p:txBody>
          <a:bodyPr wrap="none" fromWordArt="1">
            <a:prstTxWarp prst="textPlain">
              <a:avLst>
                <a:gd name="adj" fmla="val 50000"/>
              </a:avLst>
            </a:prstTxWarp>
          </a:bodyPr>
          <a:lstStyle/>
          <a:p>
            <a:pPr algn="ctr"/>
            <a:r>
              <a:rPr lang="en-US" sz="2432" kern="10">
                <a:ln w="12700">
                  <a:solidFill>
                    <a:srgbClr val="3333CC"/>
                  </a:solidFill>
                  <a:round/>
                  <a:headEnd/>
                  <a:tailEnd/>
                </a:ln>
                <a:solidFill>
                  <a:srgbClr val="B2B2B2">
                    <a:alpha val="50195"/>
                  </a:srgbClr>
                </a:solidFill>
                <a:effectLst>
                  <a:outerShdw dist="45791" dir="2021404" algn="ctr" rotWithShape="0">
                    <a:srgbClr val="9999FF"/>
                  </a:outerShdw>
                </a:effectLst>
                <a:latin typeface="Times New Roman" panose="02020603050405020304" pitchFamily="18" charset="0"/>
                <a:cs typeface="Times New Roman" panose="02020603050405020304" pitchFamily="18" charset="0"/>
              </a:rPr>
              <a:t>Sở hũu hỗn hợp</a:t>
            </a:r>
          </a:p>
        </p:txBody>
      </p:sp>
      <p:sp>
        <p:nvSpPr>
          <p:cNvPr id="35" name="Title 1"/>
          <p:cNvSpPr txBox="1">
            <a:spLocks/>
          </p:cNvSpPr>
          <p:nvPr/>
        </p:nvSpPr>
        <p:spPr bwMode="auto">
          <a:xfrm>
            <a:off x="0" y="17463"/>
            <a:ext cx="91440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 typeface="Wingdings" panose="05000000000000000000" pitchFamily="2" charset="2"/>
              <a:buNone/>
              <a:defRPr/>
            </a:pPr>
            <a:r>
              <a:rPr lang="en-AU" altLang="en-US" sz="3000" kern="0" smtClean="0">
                <a:solidFill>
                  <a:srgbClr val="002060"/>
                </a:solidFill>
                <a:latin typeface="Times New Roman" panose="02020603050405020304" pitchFamily="18" charset="0"/>
                <a:cs typeface="Times New Roman" panose="02020603050405020304" pitchFamily="18" charset="0"/>
              </a:rPr>
              <a:t>5.1. Kinh tế thị trường định hướng XHCN ở Việt Nam.</a:t>
            </a:r>
            <a:endParaRPr lang="en-US" altLang="en-US" sz="3000" kern="0" smtClean="0"/>
          </a:p>
        </p:txBody>
      </p:sp>
      <p:sp>
        <p:nvSpPr>
          <p:cNvPr id="17436" name="WordArt 22"/>
          <p:cNvSpPr>
            <a:spLocks noChangeArrowheads="1" noChangeShapeType="1" noTextEdit="1"/>
          </p:cNvSpPr>
          <p:nvPr/>
        </p:nvSpPr>
        <p:spPr bwMode="auto">
          <a:xfrm>
            <a:off x="2911475" y="576263"/>
            <a:ext cx="2908300" cy="3333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800" kern="10">
                <a:solidFill>
                  <a:srgbClr val="FF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Đặc trưng</a:t>
            </a:r>
            <a:endParaRPr lang="en-US" sz="2800" kern="10">
              <a:solidFill>
                <a:srgbClr val="FF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2295"/>
                                        </p:tgtEl>
                                        <p:attrNameLst>
                                          <p:attrName>style.visibility</p:attrName>
                                        </p:attrNameLst>
                                      </p:cBhvr>
                                      <p:to>
                                        <p:strVal val="visible"/>
                                      </p:to>
                                    </p:set>
                                    <p:anim calcmode="lin" valueType="num">
                                      <p:cBhvr>
                                        <p:cTn id="7" dur="3000" fill="hold"/>
                                        <p:tgtEl>
                                          <p:spTgt spid="12295"/>
                                        </p:tgtEl>
                                        <p:attrNameLst>
                                          <p:attrName>ppt_w</p:attrName>
                                        </p:attrNameLst>
                                      </p:cBhvr>
                                      <p:tavLst>
                                        <p:tav tm="0">
                                          <p:val>
                                            <p:fltVal val="0"/>
                                          </p:val>
                                        </p:tav>
                                        <p:tav tm="100000">
                                          <p:val>
                                            <p:strVal val="#ppt_w"/>
                                          </p:val>
                                        </p:tav>
                                      </p:tavLst>
                                    </p:anim>
                                    <p:anim calcmode="lin" valueType="num">
                                      <p:cBhvr>
                                        <p:cTn id="8" dur="3000" fill="hold"/>
                                        <p:tgtEl>
                                          <p:spTgt spid="12295"/>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2296"/>
                                        </p:tgtEl>
                                        <p:attrNameLst>
                                          <p:attrName>style.visibility</p:attrName>
                                        </p:attrNameLst>
                                      </p:cBhvr>
                                      <p:to>
                                        <p:strVal val="visible"/>
                                      </p:to>
                                    </p:set>
                                    <p:anim calcmode="lin" valueType="num">
                                      <p:cBhvr>
                                        <p:cTn id="11" dur="3000" fill="hold"/>
                                        <p:tgtEl>
                                          <p:spTgt spid="12296"/>
                                        </p:tgtEl>
                                        <p:attrNameLst>
                                          <p:attrName>ppt_w</p:attrName>
                                        </p:attrNameLst>
                                      </p:cBhvr>
                                      <p:tavLst>
                                        <p:tav tm="0">
                                          <p:val>
                                            <p:fltVal val="0"/>
                                          </p:val>
                                        </p:tav>
                                        <p:tav tm="100000">
                                          <p:val>
                                            <p:strVal val="#ppt_w"/>
                                          </p:val>
                                        </p:tav>
                                      </p:tavLst>
                                    </p:anim>
                                    <p:anim calcmode="lin" valueType="num">
                                      <p:cBhvr>
                                        <p:cTn id="12" dur="3000" fill="hold"/>
                                        <p:tgtEl>
                                          <p:spTgt spid="12296"/>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12298"/>
                                        </p:tgtEl>
                                        <p:attrNameLst>
                                          <p:attrName>style.visibility</p:attrName>
                                        </p:attrNameLst>
                                      </p:cBhvr>
                                      <p:to>
                                        <p:strVal val="visible"/>
                                      </p:to>
                                    </p:set>
                                    <p:anim calcmode="lin" valueType="num">
                                      <p:cBhvr>
                                        <p:cTn id="15" dur="3000" fill="hold"/>
                                        <p:tgtEl>
                                          <p:spTgt spid="12298"/>
                                        </p:tgtEl>
                                        <p:attrNameLst>
                                          <p:attrName>ppt_w</p:attrName>
                                        </p:attrNameLst>
                                      </p:cBhvr>
                                      <p:tavLst>
                                        <p:tav tm="0">
                                          <p:val>
                                            <p:fltVal val="0"/>
                                          </p:val>
                                        </p:tav>
                                        <p:tav tm="100000">
                                          <p:val>
                                            <p:strVal val="#ppt_w"/>
                                          </p:val>
                                        </p:tav>
                                      </p:tavLst>
                                    </p:anim>
                                    <p:anim calcmode="lin" valueType="num">
                                      <p:cBhvr>
                                        <p:cTn id="16" dur="3000" fill="hold"/>
                                        <p:tgtEl>
                                          <p:spTgt spid="12298"/>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12299"/>
                                        </p:tgtEl>
                                        <p:attrNameLst>
                                          <p:attrName>style.visibility</p:attrName>
                                        </p:attrNameLst>
                                      </p:cBhvr>
                                      <p:to>
                                        <p:strVal val="visible"/>
                                      </p:to>
                                    </p:set>
                                    <p:anim calcmode="lin" valueType="num">
                                      <p:cBhvr>
                                        <p:cTn id="19" dur="3000" fill="hold"/>
                                        <p:tgtEl>
                                          <p:spTgt spid="12299"/>
                                        </p:tgtEl>
                                        <p:attrNameLst>
                                          <p:attrName>ppt_w</p:attrName>
                                        </p:attrNameLst>
                                      </p:cBhvr>
                                      <p:tavLst>
                                        <p:tav tm="0">
                                          <p:val>
                                            <p:fltVal val="0"/>
                                          </p:val>
                                        </p:tav>
                                        <p:tav tm="100000">
                                          <p:val>
                                            <p:strVal val="#ppt_w"/>
                                          </p:val>
                                        </p:tav>
                                      </p:tavLst>
                                    </p:anim>
                                    <p:anim calcmode="lin" valueType="num">
                                      <p:cBhvr>
                                        <p:cTn id="20" dur="3000" fill="hold"/>
                                        <p:tgtEl>
                                          <p:spTgt spid="12299"/>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12300"/>
                                        </p:tgtEl>
                                        <p:attrNameLst>
                                          <p:attrName>style.visibility</p:attrName>
                                        </p:attrNameLst>
                                      </p:cBhvr>
                                      <p:to>
                                        <p:strVal val="visible"/>
                                      </p:to>
                                    </p:set>
                                    <p:anim calcmode="lin" valueType="num">
                                      <p:cBhvr>
                                        <p:cTn id="23" dur="3000" fill="hold"/>
                                        <p:tgtEl>
                                          <p:spTgt spid="12300"/>
                                        </p:tgtEl>
                                        <p:attrNameLst>
                                          <p:attrName>ppt_w</p:attrName>
                                        </p:attrNameLst>
                                      </p:cBhvr>
                                      <p:tavLst>
                                        <p:tav tm="0">
                                          <p:val>
                                            <p:fltVal val="0"/>
                                          </p:val>
                                        </p:tav>
                                        <p:tav tm="100000">
                                          <p:val>
                                            <p:strVal val="#ppt_w"/>
                                          </p:val>
                                        </p:tav>
                                      </p:tavLst>
                                    </p:anim>
                                    <p:anim calcmode="lin" valueType="num">
                                      <p:cBhvr>
                                        <p:cTn id="24" dur="3000" fill="hold"/>
                                        <p:tgtEl>
                                          <p:spTgt spid="12300"/>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12301"/>
                                        </p:tgtEl>
                                        <p:attrNameLst>
                                          <p:attrName>style.visibility</p:attrName>
                                        </p:attrNameLst>
                                      </p:cBhvr>
                                      <p:to>
                                        <p:strVal val="visible"/>
                                      </p:to>
                                    </p:set>
                                    <p:anim calcmode="lin" valueType="num">
                                      <p:cBhvr>
                                        <p:cTn id="27" dur="3000" fill="hold"/>
                                        <p:tgtEl>
                                          <p:spTgt spid="12301"/>
                                        </p:tgtEl>
                                        <p:attrNameLst>
                                          <p:attrName>ppt_w</p:attrName>
                                        </p:attrNameLst>
                                      </p:cBhvr>
                                      <p:tavLst>
                                        <p:tav tm="0">
                                          <p:val>
                                            <p:fltVal val="0"/>
                                          </p:val>
                                        </p:tav>
                                        <p:tav tm="100000">
                                          <p:val>
                                            <p:strVal val="#ppt_w"/>
                                          </p:val>
                                        </p:tav>
                                      </p:tavLst>
                                    </p:anim>
                                    <p:anim calcmode="lin" valueType="num">
                                      <p:cBhvr>
                                        <p:cTn id="28" dur="3000" fill="hold"/>
                                        <p:tgtEl>
                                          <p:spTgt spid="12301"/>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12302"/>
                                        </p:tgtEl>
                                        <p:attrNameLst>
                                          <p:attrName>style.visibility</p:attrName>
                                        </p:attrNameLst>
                                      </p:cBhvr>
                                      <p:to>
                                        <p:strVal val="visible"/>
                                      </p:to>
                                    </p:set>
                                    <p:anim calcmode="lin" valueType="num">
                                      <p:cBhvr>
                                        <p:cTn id="31" dur="3000" fill="hold"/>
                                        <p:tgtEl>
                                          <p:spTgt spid="12302"/>
                                        </p:tgtEl>
                                        <p:attrNameLst>
                                          <p:attrName>ppt_w</p:attrName>
                                        </p:attrNameLst>
                                      </p:cBhvr>
                                      <p:tavLst>
                                        <p:tav tm="0">
                                          <p:val>
                                            <p:fltVal val="0"/>
                                          </p:val>
                                        </p:tav>
                                        <p:tav tm="100000">
                                          <p:val>
                                            <p:strVal val="#ppt_w"/>
                                          </p:val>
                                        </p:tav>
                                      </p:tavLst>
                                    </p:anim>
                                    <p:anim calcmode="lin" valueType="num">
                                      <p:cBhvr>
                                        <p:cTn id="32" dur="3000" fill="hold"/>
                                        <p:tgtEl>
                                          <p:spTgt spid="12302"/>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12303"/>
                                        </p:tgtEl>
                                        <p:attrNameLst>
                                          <p:attrName>style.visibility</p:attrName>
                                        </p:attrNameLst>
                                      </p:cBhvr>
                                      <p:to>
                                        <p:strVal val="visible"/>
                                      </p:to>
                                    </p:set>
                                    <p:anim calcmode="lin" valueType="num">
                                      <p:cBhvr>
                                        <p:cTn id="35" dur="3000" fill="hold"/>
                                        <p:tgtEl>
                                          <p:spTgt spid="12303"/>
                                        </p:tgtEl>
                                        <p:attrNameLst>
                                          <p:attrName>ppt_w</p:attrName>
                                        </p:attrNameLst>
                                      </p:cBhvr>
                                      <p:tavLst>
                                        <p:tav tm="0">
                                          <p:val>
                                            <p:fltVal val="0"/>
                                          </p:val>
                                        </p:tav>
                                        <p:tav tm="100000">
                                          <p:val>
                                            <p:strVal val="#ppt_w"/>
                                          </p:val>
                                        </p:tav>
                                      </p:tavLst>
                                    </p:anim>
                                    <p:anim calcmode="lin" valueType="num">
                                      <p:cBhvr>
                                        <p:cTn id="36" dur="3000" fill="hold"/>
                                        <p:tgtEl>
                                          <p:spTgt spid="12303"/>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12305"/>
                                        </p:tgtEl>
                                        <p:attrNameLst>
                                          <p:attrName>style.visibility</p:attrName>
                                        </p:attrNameLst>
                                      </p:cBhvr>
                                      <p:to>
                                        <p:strVal val="visible"/>
                                      </p:to>
                                    </p:set>
                                    <p:anim calcmode="lin" valueType="num">
                                      <p:cBhvr>
                                        <p:cTn id="39" dur="3000" fill="hold"/>
                                        <p:tgtEl>
                                          <p:spTgt spid="12305"/>
                                        </p:tgtEl>
                                        <p:attrNameLst>
                                          <p:attrName>ppt_w</p:attrName>
                                        </p:attrNameLst>
                                      </p:cBhvr>
                                      <p:tavLst>
                                        <p:tav tm="0">
                                          <p:val>
                                            <p:fltVal val="0"/>
                                          </p:val>
                                        </p:tav>
                                        <p:tav tm="100000">
                                          <p:val>
                                            <p:strVal val="#ppt_w"/>
                                          </p:val>
                                        </p:tav>
                                      </p:tavLst>
                                    </p:anim>
                                    <p:anim calcmode="lin" valueType="num">
                                      <p:cBhvr>
                                        <p:cTn id="40" dur="3000" fill="hold"/>
                                        <p:tgtEl>
                                          <p:spTgt spid="12305"/>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12309"/>
                                        </p:tgtEl>
                                        <p:attrNameLst>
                                          <p:attrName>style.visibility</p:attrName>
                                        </p:attrNameLst>
                                      </p:cBhvr>
                                      <p:to>
                                        <p:strVal val="visible"/>
                                      </p:to>
                                    </p:set>
                                    <p:anim calcmode="lin" valueType="num">
                                      <p:cBhvr>
                                        <p:cTn id="43" dur="3000" fill="hold"/>
                                        <p:tgtEl>
                                          <p:spTgt spid="12309"/>
                                        </p:tgtEl>
                                        <p:attrNameLst>
                                          <p:attrName>ppt_w</p:attrName>
                                        </p:attrNameLst>
                                      </p:cBhvr>
                                      <p:tavLst>
                                        <p:tav tm="0">
                                          <p:val>
                                            <p:fltVal val="0"/>
                                          </p:val>
                                        </p:tav>
                                        <p:tav tm="100000">
                                          <p:val>
                                            <p:strVal val="#ppt_w"/>
                                          </p:val>
                                        </p:tav>
                                      </p:tavLst>
                                    </p:anim>
                                    <p:anim calcmode="lin" valueType="num">
                                      <p:cBhvr>
                                        <p:cTn id="44" dur="3000" fill="hold"/>
                                        <p:tgtEl>
                                          <p:spTgt spid="12309"/>
                                        </p:tgtEl>
                                        <p:attrNameLst>
                                          <p:attrName>ppt_h</p:attrName>
                                        </p:attrNameLst>
                                      </p:cBhvr>
                                      <p:tavLst>
                                        <p:tav tm="0">
                                          <p:val>
                                            <p:flt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12318"/>
                                        </p:tgtEl>
                                        <p:attrNameLst>
                                          <p:attrName>style.visibility</p:attrName>
                                        </p:attrNameLst>
                                      </p:cBhvr>
                                      <p:to>
                                        <p:strVal val="visible"/>
                                      </p:to>
                                    </p:set>
                                    <p:anim calcmode="lin" valueType="num">
                                      <p:cBhvr>
                                        <p:cTn id="47" dur="3000" fill="hold"/>
                                        <p:tgtEl>
                                          <p:spTgt spid="12318"/>
                                        </p:tgtEl>
                                        <p:attrNameLst>
                                          <p:attrName>ppt_w</p:attrName>
                                        </p:attrNameLst>
                                      </p:cBhvr>
                                      <p:tavLst>
                                        <p:tav tm="0">
                                          <p:val>
                                            <p:fltVal val="0"/>
                                          </p:val>
                                        </p:tav>
                                        <p:tav tm="100000">
                                          <p:val>
                                            <p:strVal val="#ppt_w"/>
                                          </p:val>
                                        </p:tav>
                                      </p:tavLst>
                                    </p:anim>
                                    <p:anim calcmode="lin" valueType="num">
                                      <p:cBhvr>
                                        <p:cTn id="48" dur="3000" fill="hold"/>
                                        <p:tgtEl>
                                          <p:spTgt spid="12318"/>
                                        </p:tgtEl>
                                        <p:attrNameLst>
                                          <p:attrName>ppt_h</p:attrName>
                                        </p:attrNameLst>
                                      </p:cBhvr>
                                      <p:tavLst>
                                        <p:tav tm="0">
                                          <p:val>
                                            <p:flt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12319"/>
                                        </p:tgtEl>
                                        <p:attrNameLst>
                                          <p:attrName>style.visibility</p:attrName>
                                        </p:attrNameLst>
                                      </p:cBhvr>
                                      <p:to>
                                        <p:strVal val="visible"/>
                                      </p:to>
                                    </p:set>
                                    <p:anim calcmode="lin" valueType="num">
                                      <p:cBhvr>
                                        <p:cTn id="51" dur="3000" fill="hold"/>
                                        <p:tgtEl>
                                          <p:spTgt spid="12319"/>
                                        </p:tgtEl>
                                        <p:attrNameLst>
                                          <p:attrName>ppt_w</p:attrName>
                                        </p:attrNameLst>
                                      </p:cBhvr>
                                      <p:tavLst>
                                        <p:tav tm="0">
                                          <p:val>
                                            <p:fltVal val="0"/>
                                          </p:val>
                                        </p:tav>
                                        <p:tav tm="100000">
                                          <p:val>
                                            <p:strVal val="#ppt_w"/>
                                          </p:val>
                                        </p:tav>
                                      </p:tavLst>
                                    </p:anim>
                                    <p:anim calcmode="lin" valueType="num">
                                      <p:cBhvr>
                                        <p:cTn id="52" dur="3000" fill="hold"/>
                                        <p:tgtEl>
                                          <p:spTgt spid="12319"/>
                                        </p:tgtEl>
                                        <p:attrNameLst>
                                          <p:attrName>ppt_h</p:attrName>
                                        </p:attrNameLst>
                                      </p:cBhvr>
                                      <p:tavLst>
                                        <p:tav tm="0">
                                          <p:val>
                                            <p:flt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12320"/>
                                        </p:tgtEl>
                                        <p:attrNameLst>
                                          <p:attrName>style.visibility</p:attrName>
                                        </p:attrNameLst>
                                      </p:cBhvr>
                                      <p:to>
                                        <p:strVal val="visible"/>
                                      </p:to>
                                    </p:set>
                                    <p:anim calcmode="lin" valueType="num">
                                      <p:cBhvr>
                                        <p:cTn id="55" dur="3000" fill="hold"/>
                                        <p:tgtEl>
                                          <p:spTgt spid="12320"/>
                                        </p:tgtEl>
                                        <p:attrNameLst>
                                          <p:attrName>ppt_w</p:attrName>
                                        </p:attrNameLst>
                                      </p:cBhvr>
                                      <p:tavLst>
                                        <p:tav tm="0">
                                          <p:val>
                                            <p:fltVal val="0"/>
                                          </p:val>
                                        </p:tav>
                                        <p:tav tm="100000">
                                          <p:val>
                                            <p:strVal val="#ppt_w"/>
                                          </p:val>
                                        </p:tav>
                                      </p:tavLst>
                                    </p:anim>
                                    <p:anim calcmode="lin" valueType="num">
                                      <p:cBhvr>
                                        <p:cTn id="56" dur="3000" fill="hold"/>
                                        <p:tgtEl>
                                          <p:spTgt spid="12320"/>
                                        </p:tgtEl>
                                        <p:attrNameLst>
                                          <p:attrName>ppt_h</p:attrName>
                                        </p:attrNameLst>
                                      </p:cBhvr>
                                      <p:tavLst>
                                        <p:tav tm="0">
                                          <p:val>
                                            <p:flt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12321"/>
                                        </p:tgtEl>
                                        <p:attrNameLst>
                                          <p:attrName>style.visibility</p:attrName>
                                        </p:attrNameLst>
                                      </p:cBhvr>
                                      <p:to>
                                        <p:strVal val="visible"/>
                                      </p:to>
                                    </p:set>
                                    <p:anim calcmode="lin" valueType="num">
                                      <p:cBhvr>
                                        <p:cTn id="59" dur="3000" fill="hold"/>
                                        <p:tgtEl>
                                          <p:spTgt spid="12321"/>
                                        </p:tgtEl>
                                        <p:attrNameLst>
                                          <p:attrName>ppt_w</p:attrName>
                                        </p:attrNameLst>
                                      </p:cBhvr>
                                      <p:tavLst>
                                        <p:tav tm="0">
                                          <p:val>
                                            <p:fltVal val="0"/>
                                          </p:val>
                                        </p:tav>
                                        <p:tav tm="100000">
                                          <p:val>
                                            <p:strVal val="#ppt_w"/>
                                          </p:val>
                                        </p:tav>
                                      </p:tavLst>
                                    </p:anim>
                                    <p:anim calcmode="lin" valueType="num">
                                      <p:cBhvr>
                                        <p:cTn id="60" dur="3000" fill="hold"/>
                                        <p:tgtEl>
                                          <p:spTgt spid="12321"/>
                                        </p:tgtEl>
                                        <p:attrNameLst>
                                          <p:attrName>ppt_h</p:attrName>
                                        </p:attrNameLst>
                                      </p:cBhvr>
                                      <p:tavLst>
                                        <p:tav tm="0">
                                          <p:val>
                                            <p:flt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12322"/>
                                        </p:tgtEl>
                                        <p:attrNameLst>
                                          <p:attrName>style.visibility</p:attrName>
                                        </p:attrNameLst>
                                      </p:cBhvr>
                                      <p:to>
                                        <p:strVal val="visible"/>
                                      </p:to>
                                    </p:set>
                                    <p:anim calcmode="lin" valueType="num">
                                      <p:cBhvr>
                                        <p:cTn id="63" dur="3000" fill="hold"/>
                                        <p:tgtEl>
                                          <p:spTgt spid="12322"/>
                                        </p:tgtEl>
                                        <p:attrNameLst>
                                          <p:attrName>ppt_w</p:attrName>
                                        </p:attrNameLst>
                                      </p:cBhvr>
                                      <p:tavLst>
                                        <p:tav tm="0">
                                          <p:val>
                                            <p:fltVal val="0"/>
                                          </p:val>
                                        </p:tav>
                                        <p:tav tm="100000">
                                          <p:val>
                                            <p:strVal val="#ppt_w"/>
                                          </p:val>
                                        </p:tav>
                                      </p:tavLst>
                                    </p:anim>
                                    <p:anim calcmode="lin" valueType="num">
                                      <p:cBhvr>
                                        <p:cTn id="64" dur="3000" fill="hold"/>
                                        <p:tgtEl>
                                          <p:spTgt spid="12322"/>
                                        </p:tgtEl>
                                        <p:attrNameLst>
                                          <p:attrName>ppt_h</p:attrName>
                                        </p:attrNameLst>
                                      </p:cBhvr>
                                      <p:tavLst>
                                        <p:tav tm="0">
                                          <p:val>
                                            <p:fltVal val="0"/>
                                          </p:val>
                                        </p:tav>
                                        <p:tav tm="100000">
                                          <p:val>
                                            <p:strVal val="#ppt_h"/>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9" presetClass="entr" presetSubtype="0" fill="hold" nodeType="clickEffect">
                                  <p:stCondLst>
                                    <p:cond delay="0"/>
                                  </p:stCondLst>
                                  <p:childTnLst>
                                    <p:set>
                                      <p:cBhvr>
                                        <p:cTn id="68" dur="1" fill="hold">
                                          <p:stCondLst>
                                            <p:cond delay="0"/>
                                          </p:stCondLst>
                                        </p:cTn>
                                        <p:tgtEl>
                                          <p:spTgt spid="12337"/>
                                        </p:tgtEl>
                                        <p:attrNameLst>
                                          <p:attrName>style.visibility</p:attrName>
                                        </p:attrNameLst>
                                      </p:cBhvr>
                                      <p:to>
                                        <p:strVal val="visible"/>
                                      </p:to>
                                    </p:set>
                                    <p:anim calcmode="lin" valueType="num">
                                      <p:cBhvr>
                                        <p:cTn id="69" dur="5000" fill="hold"/>
                                        <p:tgtEl>
                                          <p:spTgt spid="12337"/>
                                        </p:tgtEl>
                                        <p:attrNameLst>
                                          <p:attrName>ppt_x</p:attrName>
                                        </p:attrNameLst>
                                      </p:cBhvr>
                                      <p:tavLst>
                                        <p:tav tm="0">
                                          <p:val>
                                            <p:strVal val="#ppt_x-.2"/>
                                          </p:val>
                                        </p:tav>
                                        <p:tav tm="100000">
                                          <p:val>
                                            <p:strVal val="#ppt_x"/>
                                          </p:val>
                                        </p:tav>
                                      </p:tavLst>
                                    </p:anim>
                                    <p:anim calcmode="lin" valueType="num">
                                      <p:cBhvr>
                                        <p:cTn id="70" dur="5000" fill="hold"/>
                                        <p:tgtEl>
                                          <p:spTgt spid="12337"/>
                                        </p:tgtEl>
                                        <p:attrNameLst>
                                          <p:attrName>ppt_y</p:attrName>
                                        </p:attrNameLst>
                                      </p:cBhvr>
                                      <p:tavLst>
                                        <p:tav tm="0">
                                          <p:val>
                                            <p:strVal val="#ppt_y"/>
                                          </p:val>
                                        </p:tav>
                                        <p:tav tm="100000">
                                          <p:val>
                                            <p:strVal val="#ppt_y"/>
                                          </p:val>
                                        </p:tav>
                                      </p:tavLst>
                                    </p:anim>
                                    <p:animEffect transition="in" filter="wipe(right)" prLst="gradientSize: 0.1">
                                      <p:cBhvr>
                                        <p:cTn id="71" dur="5000"/>
                                        <p:tgtEl>
                                          <p:spTgt spid="12337"/>
                                        </p:tgtEl>
                                      </p:cBhvr>
                                    </p:animEffect>
                                  </p:childTnLst>
                                </p:cTn>
                              </p:par>
                              <p:par>
                                <p:cTn id="72" presetID="29" presetClass="entr" presetSubtype="0" fill="hold" nodeType="withEffect">
                                  <p:stCondLst>
                                    <p:cond delay="0"/>
                                  </p:stCondLst>
                                  <p:childTnLst>
                                    <p:set>
                                      <p:cBhvr>
                                        <p:cTn id="73" dur="1" fill="hold">
                                          <p:stCondLst>
                                            <p:cond delay="0"/>
                                          </p:stCondLst>
                                        </p:cTn>
                                        <p:tgtEl>
                                          <p:spTgt spid="2"/>
                                        </p:tgtEl>
                                        <p:attrNameLst>
                                          <p:attrName>style.visibility</p:attrName>
                                        </p:attrNameLst>
                                      </p:cBhvr>
                                      <p:to>
                                        <p:strVal val="visible"/>
                                      </p:to>
                                    </p:set>
                                    <p:anim calcmode="lin" valueType="num">
                                      <p:cBhvr>
                                        <p:cTn id="74" dur="5000" fill="hold"/>
                                        <p:tgtEl>
                                          <p:spTgt spid="2"/>
                                        </p:tgtEl>
                                        <p:attrNameLst>
                                          <p:attrName>ppt_x</p:attrName>
                                        </p:attrNameLst>
                                      </p:cBhvr>
                                      <p:tavLst>
                                        <p:tav tm="0">
                                          <p:val>
                                            <p:strVal val="#ppt_x-.2"/>
                                          </p:val>
                                        </p:tav>
                                        <p:tav tm="100000">
                                          <p:val>
                                            <p:strVal val="#ppt_x"/>
                                          </p:val>
                                        </p:tav>
                                      </p:tavLst>
                                    </p:anim>
                                    <p:anim calcmode="lin" valueType="num">
                                      <p:cBhvr>
                                        <p:cTn id="75" dur="5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76" dur="5000"/>
                                        <p:tgtEl>
                                          <p:spTgt spid="2"/>
                                        </p:tgtEl>
                                      </p:cBhvr>
                                    </p:animEffect>
                                  </p:childTnLst>
                                </p:cTn>
                              </p:par>
                              <p:par>
                                <p:cTn id="77" presetID="29" presetClass="entr" presetSubtype="0" fill="hold" nodeType="withEffect">
                                  <p:stCondLst>
                                    <p:cond delay="0"/>
                                  </p:stCondLst>
                                  <p:childTnLst>
                                    <p:set>
                                      <p:cBhvr>
                                        <p:cTn id="78" dur="1" fill="hold">
                                          <p:stCondLst>
                                            <p:cond delay="0"/>
                                          </p:stCondLst>
                                        </p:cTn>
                                        <p:tgtEl>
                                          <p:spTgt spid="12332"/>
                                        </p:tgtEl>
                                        <p:attrNameLst>
                                          <p:attrName>style.visibility</p:attrName>
                                        </p:attrNameLst>
                                      </p:cBhvr>
                                      <p:to>
                                        <p:strVal val="visible"/>
                                      </p:to>
                                    </p:set>
                                    <p:anim calcmode="lin" valueType="num">
                                      <p:cBhvr>
                                        <p:cTn id="79" dur="5000" fill="hold"/>
                                        <p:tgtEl>
                                          <p:spTgt spid="12332"/>
                                        </p:tgtEl>
                                        <p:attrNameLst>
                                          <p:attrName>ppt_x</p:attrName>
                                        </p:attrNameLst>
                                      </p:cBhvr>
                                      <p:tavLst>
                                        <p:tav tm="0">
                                          <p:val>
                                            <p:strVal val="#ppt_x-.2"/>
                                          </p:val>
                                        </p:tav>
                                        <p:tav tm="100000">
                                          <p:val>
                                            <p:strVal val="#ppt_x"/>
                                          </p:val>
                                        </p:tav>
                                      </p:tavLst>
                                    </p:anim>
                                    <p:anim calcmode="lin" valueType="num">
                                      <p:cBhvr>
                                        <p:cTn id="80" dur="5000" fill="hold"/>
                                        <p:tgtEl>
                                          <p:spTgt spid="12332"/>
                                        </p:tgtEl>
                                        <p:attrNameLst>
                                          <p:attrName>ppt_y</p:attrName>
                                        </p:attrNameLst>
                                      </p:cBhvr>
                                      <p:tavLst>
                                        <p:tav tm="0">
                                          <p:val>
                                            <p:strVal val="#ppt_y"/>
                                          </p:val>
                                        </p:tav>
                                        <p:tav tm="100000">
                                          <p:val>
                                            <p:strVal val="#ppt_y"/>
                                          </p:val>
                                        </p:tav>
                                      </p:tavLst>
                                    </p:anim>
                                    <p:animEffect transition="in" filter="wipe(right)" prLst="gradientSize: 0.1">
                                      <p:cBhvr>
                                        <p:cTn id="81" dur="5000"/>
                                        <p:tgtEl>
                                          <p:spTgt spid="12332"/>
                                        </p:tgtEl>
                                      </p:cBhvr>
                                    </p:animEffect>
                                  </p:childTnLst>
                                </p:cTn>
                              </p:par>
                              <p:par>
                                <p:cTn id="82" presetID="29" presetClass="entr" presetSubtype="0" fill="hold" nodeType="withEffect">
                                  <p:stCondLst>
                                    <p:cond delay="0"/>
                                  </p:stCondLst>
                                  <p:childTnLst>
                                    <p:set>
                                      <p:cBhvr>
                                        <p:cTn id="83" dur="1" fill="hold">
                                          <p:stCondLst>
                                            <p:cond delay="0"/>
                                          </p:stCondLst>
                                        </p:cTn>
                                        <p:tgtEl>
                                          <p:spTgt spid="12338"/>
                                        </p:tgtEl>
                                        <p:attrNameLst>
                                          <p:attrName>style.visibility</p:attrName>
                                        </p:attrNameLst>
                                      </p:cBhvr>
                                      <p:to>
                                        <p:strVal val="visible"/>
                                      </p:to>
                                    </p:set>
                                    <p:anim calcmode="lin" valueType="num">
                                      <p:cBhvr>
                                        <p:cTn id="84" dur="5000" fill="hold"/>
                                        <p:tgtEl>
                                          <p:spTgt spid="12338"/>
                                        </p:tgtEl>
                                        <p:attrNameLst>
                                          <p:attrName>ppt_x</p:attrName>
                                        </p:attrNameLst>
                                      </p:cBhvr>
                                      <p:tavLst>
                                        <p:tav tm="0">
                                          <p:val>
                                            <p:strVal val="#ppt_x-.2"/>
                                          </p:val>
                                        </p:tav>
                                        <p:tav tm="100000">
                                          <p:val>
                                            <p:strVal val="#ppt_x"/>
                                          </p:val>
                                        </p:tav>
                                      </p:tavLst>
                                    </p:anim>
                                    <p:anim calcmode="lin" valueType="num">
                                      <p:cBhvr>
                                        <p:cTn id="85" dur="5000" fill="hold"/>
                                        <p:tgtEl>
                                          <p:spTgt spid="12338"/>
                                        </p:tgtEl>
                                        <p:attrNameLst>
                                          <p:attrName>ppt_y</p:attrName>
                                        </p:attrNameLst>
                                      </p:cBhvr>
                                      <p:tavLst>
                                        <p:tav tm="0">
                                          <p:val>
                                            <p:strVal val="#ppt_y"/>
                                          </p:val>
                                        </p:tav>
                                        <p:tav tm="100000">
                                          <p:val>
                                            <p:strVal val="#ppt_y"/>
                                          </p:val>
                                        </p:tav>
                                      </p:tavLst>
                                    </p:anim>
                                    <p:animEffect transition="in" filter="wipe(right)" prLst="gradientSize: 0.1">
                                      <p:cBhvr>
                                        <p:cTn id="86" dur="5000"/>
                                        <p:tgtEl>
                                          <p:spTgt spid="12338"/>
                                        </p:tgtEl>
                                      </p:cBhvr>
                                    </p:animEffect>
                                  </p:childTnLst>
                                </p:cTn>
                              </p:par>
                              <p:par>
                                <p:cTn id="87" presetID="29" presetClass="entr" presetSubtype="0" fill="hold" grpId="0" nodeType="withEffect">
                                  <p:stCondLst>
                                    <p:cond delay="0"/>
                                  </p:stCondLst>
                                  <p:childTnLst>
                                    <p:set>
                                      <p:cBhvr>
                                        <p:cTn id="88" dur="1" fill="hold">
                                          <p:stCondLst>
                                            <p:cond delay="0"/>
                                          </p:stCondLst>
                                        </p:cTn>
                                        <p:tgtEl>
                                          <p:spTgt spid="12331"/>
                                        </p:tgtEl>
                                        <p:attrNameLst>
                                          <p:attrName>style.visibility</p:attrName>
                                        </p:attrNameLst>
                                      </p:cBhvr>
                                      <p:to>
                                        <p:strVal val="visible"/>
                                      </p:to>
                                    </p:set>
                                    <p:anim calcmode="lin" valueType="num">
                                      <p:cBhvr>
                                        <p:cTn id="89" dur="5000" fill="hold"/>
                                        <p:tgtEl>
                                          <p:spTgt spid="12331"/>
                                        </p:tgtEl>
                                        <p:attrNameLst>
                                          <p:attrName>ppt_x</p:attrName>
                                        </p:attrNameLst>
                                      </p:cBhvr>
                                      <p:tavLst>
                                        <p:tav tm="0">
                                          <p:val>
                                            <p:strVal val="#ppt_x-.2"/>
                                          </p:val>
                                        </p:tav>
                                        <p:tav tm="100000">
                                          <p:val>
                                            <p:strVal val="#ppt_x"/>
                                          </p:val>
                                        </p:tav>
                                      </p:tavLst>
                                    </p:anim>
                                    <p:anim calcmode="lin" valueType="num">
                                      <p:cBhvr>
                                        <p:cTn id="90" dur="5000" fill="hold"/>
                                        <p:tgtEl>
                                          <p:spTgt spid="12331"/>
                                        </p:tgtEl>
                                        <p:attrNameLst>
                                          <p:attrName>ppt_y</p:attrName>
                                        </p:attrNameLst>
                                      </p:cBhvr>
                                      <p:tavLst>
                                        <p:tav tm="0">
                                          <p:val>
                                            <p:strVal val="#ppt_y"/>
                                          </p:val>
                                        </p:tav>
                                        <p:tav tm="100000">
                                          <p:val>
                                            <p:strVal val="#ppt_y"/>
                                          </p:val>
                                        </p:tav>
                                      </p:tavLst>
                                    </p:anim>
                                    <p:animEffect transition="in" filter="wipe(right)" prLst="gradientSize: 0.1">
                                      <p:cBhvr>
                                        <p:cTn id="91" dur="5000"/>
                                        <p:tgtEl>
                                          <p:spTgt spid="12331"/>
                                        </p:tgtEl>
                                      </p:cBhvr>
                                    </p:animEffect>
                                  </p:childTnLst>
                                </p:cTn>
                              </p:par>
                              <p:par>
                                <p:cTn id="92" presetID="29" presetClass="entr" presetSubtype="0" fill="hold" nodeType="withEffect">
                                  <p:stCondLst>
                                    <p:cond delay="0"/>
                                  </p:stCondLst>
                                  <p:childTnLst>
                                    <p:set>
                                      <p:cBhvr>
                                        <p:cTn id="93" dur="1" fill="hold">
                                          <p:stCondLst>
                                            <p:cond delay="0"/>
                                          </p:stCondLst>
                                        </p:cTn>
                                        <p:tgtEl>
                                          <p:spTgt spid="12336"/>
                                        </p:tgtEl>
                                        <p:attrNameLst>
                                          <p:attrName>style.visibility</p:attrName>
                                        </p:attrNameLst>
                                      </p:cBhvr>
                                      <p:to>
                                        <p:strVal val="visible"/>
                                      </p:to>
                                    </p:set>
                                    <p:anim calcmode="lin" valueType="num">
                                      <p:cBhvr>
                                        <p:cTn id="94" dur="5000" fill="hold"/>
                                        <p:tgtEl>
                                          <p:spTgt spid="12336"/>
                                        </p:tgtEl>
                                        <p:attrNameLst>
                                          <p:attrName>ppt_x</p:attrName>
                                        </p:attrNameLst>
                                      </p:cBhvr>
                                      <p:tavLst>
                                        <p:tav tm="0">
                                          <p:val>
                                            <p:strVal val="#ppt_x-.2"/>
                                          </p:val>
                                        </p:tav>
                                        <p:tav tm="100000">
                                          <p:val>
                                            <p:strVal val="#ppt_x"/>
                                          </p:val>
                                        </p:tav>
                                      </p:tavLst>
                                    </p:anim>
                                    <p:anim calcmode="lin" valueType="num">
                                      <p:cBhvr>
                                        <p:cTn id="95" dur="5000" fill="hold"/>
                                        <p:tgtEl>
                                          <p:spTgt spid="12336"/>
                                        </p:tgtEl>
                                        <p:attrNameLst>
                                          <p:attrName>ppt_y</p:attrName>
                                        </p:attrNameLst>
                                      </p:cBhvr>
                                      <p:tavLst>
                                        <p:tav tm="0">
                                          <p:val>
                                            <p:strVal val="#ppt_y"/>
                                          </p:val>
                                        </p:tav>
                                        <p:tav tm="100000">
                                          <p:val>
                                            <p:strVal val="#ppt_y"/>
                                          </p:val>
                                        </p:tav>
                                      </p:tavLst>
                                    </p:anim>
                                    <p:animEffect transition="in" filter="wipe(right)" prLst="gradientSize: 0.1">
                                      <p:cBhvr>
                                        <p:cTn id="96" dur="5000"/>
                                        <p:tgtEl>
                                          <p:spTgt spid="12336"/>
                                        </p:tgtEl>
                                      </p:cBhvr>
                                    </p:animEffect>
                                  </p:childTnLst>
                                </p:cTn>
                              </p:par>
                              <p:par>
                                <p:cTn id="97" presetID="29" presetClass="entr" presetSubtype="0" fill="hold" nodeType="withEffect">
                                  <p:stCondLst>
                                    <p:cond delay="0"/>
                                  </p:stCondLst>
                                  <p:childTnLst>
                                    <p:set>
                                      <p:cBhvr>
                                        <p:cTn id="98" dur="1" fill="hold">
                                          <p:stCondLst>
                                            <p:cond delay="0"/>
                                          </p:stCondLst>
                                        </p:cTn>
                                        <p:tgtEl>
                                          <p:spTgt spid="12339"/>
                                        </p:tgtEl>
                                        <p:attrNameLst>
                                          <p:attrName>style.visibility</p:attrName>
                                        </p:attrNameLst>
                                      </p:cBhvr>
                                      <p:to>
                                        <p:strVal val="visible"/>
                                      </p:to>
                                    </p:set>
                                    <p:anim calcmode="lin" valueType="num">
                                      <p:cBhvr>
                                        <p:cTn id="99" dur="1000" fill="hold"/>
                                        <p:tgtEl>
                                          <p:spTgt spid="12339"/>
                                        </p:tgtEl>
                                        <p:attrNameLst>
                                          <p:attrName>ppt_x</p:attrName>
                                        </p:attrNameLst>
                                      </p:cBhvr>
                                      <p:tavLst>
                                        <p:tav tm="0">
                                          <p:val>
                                            <p:strVal val="#ppt_x-.2"/>
                                          </p:val>
                                        </p:tav>
                                        <p:tav tm="100000">
                                          <p:val>
                                            <p:strVal val="#ppt_x"/>
                                          </p:val>
                                        </p:tav>
                                      </p:tavLst>
                                    </p:anim>
                                    <p:anim calcmode="lin" valueType="num">
                                      <p:cBhvr>
                                        <p:cTn id="100" dur="1000" fill="hold"/>
                                        <p:tgtEl>
                                          <p:spTgt spid="12339"/>
                                        </p:tgtEl>
                                        <p:attrNameLst>
                                          <p:attrName>ppt_y</p:attrName>
                                        </p:attrNameLst>
                                      </p:cBhvr>
                                      <p:tavLst>
                                        <p:tav tm="0">
                                          <p:val>
                                            <p:strVal val="#ppt_y"/>
                                          </p:val>
                                        </p:tav>
                                        <p:tav tm="100000">
                                          <p:val>
                                            <p:strVal val="#ppt_y"/>
                                          </p:val>
                                        </p:tav>
                                      </p:tavLst>
                                    </p:anim>
                                    <p:animEffect transition="in" filter="wipe(right)" prLst="gradientSize: 0.1">
                                      <p:cBhvr>
                                        <p:cTn id="101" dur="1000"/>
                                        <p:tgtEl>
                                          <p:spTgt spid="12339"/>
                                        </p:tgtEl>
                                      </p:cBhvr>
                                    </p:animEffect>
                                  </p:childTnLst>
                                </p:cTn>
                              </p:par>
                              <p:par>
                                <p:cTn id="102" presetID="29" presetClass="entr" presetSubtype="0" fill="hold" grpId="0" nodeType="withEffect">
                                  <p:stCondLst>
                                    <p:cond delay="0"/>
                                  </p:stCondLst>
                                  <p:childTnLst>
                                    <p:set>
                                      <p:cBhvr>
                                        <p:cTn id="103" dur="1" fill="hold">
                                          <p:stCondLst>
                                            <p:cond delay="0"/>
                                          </p:stCondLst>
                                        </p:cTn>
                                        <p:tgtEl>
                                          <p:spTgt spid="12335"/>
                                        </p:tgtEl>
                                        <p:attrNameLst>
                                          <p:attrName>style.visibility</p:attrName>
                                        </p:attrNameLst>
                                      </p:cBhvr>
                                      <p:to>
                                        <p:strVal val="visible"/>
                                      </p:to>
                                    </p:set>
                                    <p:anim calcmode="lin" valueType="num">
                                      <p:cBhvr>
                                        <p:cTn id="104" dur="5000" fill="hold"/>
                                        <p:tgtEl>
                                          <p:spTgt spid="12335"/>
                                        </p:tgtEl>
                                        <p:attrNameLst>
                                          <p:attrName>ppt_x</p:attrName>
                                        </p:attrNameLst>
                                      </p:cBhvr>
                                      <p:tavLst>
                                        <p:tav tm="0">
                                          <p:val>
                                            <p:strVal val="#ppt_x-.2"/>
                                          </p:val>
                                        </p:tav>
                                        <p:tav tm="100000">
                                          <p:val>
                                            <p:strVal val="#ppt_x"/>
                                          </p:val>
                                        </p:tav>
                                      </p:tavLst>
                                    </p:anim>
                                    <p:anim calcmode="lin" valueType="num">
                                      <p:cBhvr>
                                        <p:cTn id="105" dur="5000" fill="hold"/>
                                        <p:tgtEl>
                                          <p:spTgt spid="12335"/>
                                        </p:tgtEl>
                                        <p:attrNameLst>
                                          <p:attrName>ppt_y</p:attrName>
                                        </p:attrNameLst>
                                      </p:cBhvr>
                                      <p:tavLst>
                                        <p:tav tm="0">
                                          <p:val>
                                            <p:strVal val="#ppt_y"/>
                                          </p:val>
                                        </p:tav>
                                        <p:tav tm="100000">
                                          <p:val>
                                            <p:strVal val="#ppt_y"/>
                                          </p:val>
                                        </p:tav>
                                      </p:tavLst>
                                    </p:anim>
                                    <p:animEffect transition="in" filter="wipe(right)" prLst="gradientSize: 0.1">
                                      <p:cBhvr>
                                        <p:cTn id="106" dur="5000"/>
                                        <p:tgtEl>
                                          <p:spTgt spid="12335"/>
                                        </p:tgtEl>
                                      </p:cBhvr>
                                    </p:animEffect>
                                  </p:childTnLst>
                                </p:cTn>
                              </p:par>
                              <p:par>
                                <p:cTn id="107" presetID="29" presetClass="entr" presetSubtype="0" fill="hold" nodeType="withEffect">
                                  <p:stCondLst>
                                    <p:cond delay="0"/>
                                  </p:stCondLst>
                                  <p:childTnLst>
                                    <p:set>
                                      <p:cBhvr>
                                        <p:cTn id="108" dur="1" fill="hold">
                                          <p:stCondLst>
                                            <p:cond delay="0"/>
                                          </p:stCondLst>
                                        </p:cTn>
                                        <p:tgtEl>
                                          <p:spTgt spid="4"/>
                                        </p:tgtEl>
                                        <p:attrNameLst>
                                          <p:attrName>style.visibility</p:attrName>
                                        </p:attrNameLst>
                                      </p:cBhvr>
                                      <p:to>
                                        <p:strVal val="visible"/>
                                      </p:to>
                                    </p:set>
                                    <p:anim calcmode="lin" valueType="num">
                                      <p:cBhvr>
                                        <p:cTn id="109" dur="1000" fill="hold"/>
                                        <p:tgtEl>
                                          <p:spTgt spid="4"/>
                                        </p:tgtEl>
                                        <p:attrNameLst>
                                          <p:attrName>ppt_x</p:attrName>
                                        </p:attrNameLst>
                                      </p:cBhvr>
                                      <p:tavLst>
                                        <p:tav tm="0">
                                          <p:val>
                                            <p:strVal val="#ppt_x-.2"/>
                                          </p:val>
                                        </p:tav>
                                        <p:tav tm="100000">
                                          <p:val>
                                            <p:strVal val="#ppt_x"/>
                                          </p:val>
                                        </p:tav>
                                      </p:tavLst>
                                    </p:anim>
                                    <p:anim calcmode="lin" valueType="num">
                                      <p:cBhvr>
                                        <p:cTn id="110"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111" dur="1000"/>
                                        <p:tgtEl>
                                          <p:spTgt spid="4"/>
                                        </p:tgtEl>
                                      </p:cBhvr>
                                    </p:animEffect>
                                  </p:childTnLst>
                                </p:cTn>
                              </p:par>
                              <p:par>
                                <p:cTn id="112" presetID="29" presetClass="entr" presetSubtype="0" fill="hold" grpId="0" nodeType="withEffect">
                                  <p:stCondLst>
                                    <p:cond delay="0"/>
                                  </p:stCondLst>
                                  <p:childTnLst>
                                    <p:set>
                                      <p:cBhvr>
                                        <p:cTn id="113" dur="1" fill="hold">
                                          <p:stCondLst>
                                            <p:cond delay="0"/>
                                          </p:stCondLst>
                                        </p:cTn>
                                        <p:tgtEl>
                                          <p:spTgt spid="3"/>
                                        </p:tgtEl>
                                        <p:attrNameLst>
                                          <p:attrName>style.visibility</p:attrName>
                                        </p:attrNameLst>
                                      </p:cBhvr>
                                      <p:to>
                                        <p:strVal val="visible"/>
                                      </p:to>
                                    </p:set>
                                    <p:anim calcmode="lin" valueType="num">
                                      <p:cBhvr>
                                        <p:cTn id="114" dur="5000" fill="hold"/>
                                        <p:tgtEl>
                                          <p:spTgt spid="3"/>
                                        </p:tgtEl>
                                        <p:attrNameLst>
                                          <p:attrName>ppt_x</p:attrName>
                                        </p:attrNameLst>
                                      </p:cBhvr>
                                      <p:tavLst>
                                        <p:tav tm="0">
                                          <p:val>
                                            <p:strVal val="#ppt_x-.2"/>
                                          </p:val>
                                        </p:tav>
                                        <p:tav tm="100000">
                                          <p:val>
                                            <p:strVal val="#ppt_x"/>
                                          </p:val>
                                        </p:tav>
                                      </p:tavLst>
                                    </p:anim>
                                    <p:anim calcmode="lin" valueType="num">
                                      <p:cBhvr>
                                        <p:cTn id="115" dur="5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116" dur="5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5" grpId="0" animBg="1"/>
      <p:bldP spid="12296" grpId="0" animBg="1"/>
      <p:bldP spid="12298" grpId="0" animBg="1"/>
      <p:bldP spid="12299" grpId="0" animBg="1"/>
      <p:bldP spid="12300" grpId="0" animBg="1"/>
      <p:bldP spid="12301" grpId="0" animBg="1"/>
      <p:bldP spid="12302" grpId="0" animBg="1"/>
      <p:bldP spid="12303" grpId="0" animBg="1"/>
      <p:bldP spid="12305" grpId="0" animBg="1"/>
      <p:bldP spid="12309" grpId="0" animBg="1"/>
      <p:bldP spid="12331" grpId="0" animBg="1"/>
      <p:bldP spid="12335"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WordArt 22"/>
          <p:cNvSpPr>
            <a:spLocks noChangeArrowheads="1" noChangeShapeType="1" noTextEdit="1"/>
          </p:cNvSpPr>
          <p:nvPr/>
        </p:nvSpPr>
        <p:spPr bwMode="auto">
          <a:xfrm>
            <a:off x="2798763" y="1363663"/>
            <a:ext cx="6043612" cy="436562"/>
          </a:xfrm>
          <a:prstGeom prst="rect">
            <a:avLst/>
          </a:prstGeom>
        </p:spPr>
        <p:txBody>
          <a:bodyPr wrap="none" fromWordArt="1">
            <a:prstTxWarp prst="textPlain">
              <a:avLst>
                <a:gd name="adj" fmla="val 50000"/>
              </a:avLst>
            </a:prstTxWarp>
          </a:bodyPr>
          <a:lstStyle/>
          <a:p>
            <a:pPr algn="ctr"/>
            <a:r>
              <a:rPr lang="en-US" kern="10">
                <a:ln w="9525">
                  <a:solidFill>
                    <a:srgbClr val="008000"/>
                  </a:solidFill>
                  <a:round/>
                  <a:headEnd/>
                  <a:tailEnd/>
                </a:ln>
                <a:solidFill>
                  <a:srgbClr val="008000"/>
                </a:solidFill>
                <a:latin typeface="Times New Roman" panose="02020603050405020304" pitchFamily="18" charset="0"/>
                <a:cs typeface="Times New Roman" panose="02020603050405020304" pitchFamily="18" charset="0"/>
              </a:rPr>
              <a:t>Quan hệ sở hữu và thành phần kinh tế</a:t>
            </a:r>
          </a:p>
        </p:txBody>
      </p:sp>
      <p:sp>
        <p:nvSpPr>
          <p:cNvPr id="45121" name="WordArt 65"/>
          <p:cNvSpPr>
            <a:spLocks noChangeArrowheads="1" noChangeShapeType="1" noTextEdit="1"/>
          </p:cNvSpPr>
          <p:nvPr/>
        </p:nvSpPr>
        <p:spPr bwMode="auto">
          <a:xfrm>
            <a:off x="6054725" y="4851400"/>
            <a:ext cx="2940050" cy="19304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9991"/>
              </a:avLst>
            </a:prstTxWarp>
          </a:bodyPr>
          <a:lstStyle/>
          <a:p>
            <a:pPr algn="ctr"/>
            <a:r>
              <a:rPr lang="vi-VN" kern="10">
                <a:solidFill>
                  <a:srgbClr val="800000"/>
                </a:solidFill>
                <a:latin typeface="Times New Roman" panose="02020603050405020304" pitchFamily="18" charset="0"/>
                <a:cs typeface="Times New Roman" panose="02020603050405020304" pitchFamily="18" charset="0"/>
              </a:rPr>
              <a:t>Kinh tế nhà nước đóng vai trò chủ đạo</a:t>
            </a:r>
          </a:p>
          <a:p>
            <a:pPr algn="ctr"/>
            <a:r>
              <a:rPr lang="vi-VN" kern="10">
                <a:solidFill>
                  <a:srgbClr val="800000"/>
                </a:solidFill>
                <a:latin typeface="Times New Roman" panose="02020603050405020304" pitchFamily="18" charset="0"/>
                <a:cs typeface="Times New Roman" panose="02020603050405020304" pitchFamily="18" charset="0"/>
              </a:rPr>
              <a:t>cùng với kinh tế tập thể trở thành nền tảng vững chắc</a:t>
            </a:r>
          </a:p>
          <a:p>
            <a:pPr algn="ctr"/>
            <a:r>
              <a:rPr lang="vi-VN" kern="10">
                <a:solidFill>
                  <a:srgbClr val="800000"/>
                </a:solidFill>
                <a:latin typeface="Times New Roman" panose="02020603050405020304" pitchFamily="18" charset="0"/>
                <a:cs typeface="Times New Roman" panose="02020603050405020304" pitchFamily="18" charset="0"/>
              </a:rPr>
              <a:t>của nền KTQD. Đây là vấn đề có tính nguyên tắc </a:t>
            </a:r>
          </a:p>
          <a:p>
            <a:pPr algn="ctr"/>
            <a:r>
              <a:rPr lang="vi-VN" kern="10">
                <a:solidFill>
                  <a:srgbClr val="800000"/>
                </a:solidFill>
                <a:latin typeface="Times New Roman" panose="02020603050405020304" pitchFamily="18" charset="0"/>
                <a:cs typeface="Times New Roman" panose="02020603050405020304" pitchFamily="18" charset="0"/>
              </a:rPr>
              <a:t>nhằm đảm bảo định hướng  XHCN của nền  kinh tế thị trường</a:t>
            </a:r>
            <a:endParaRPr lang="en-US" kern="10">
              <a:solidFill>
                <a:srgbClr val="800000"/>
              </a:solidFill>
              <a:latin typeface="Times New Roman" panose="02020603050405020304" pitchFamily="18" charset="0"/>
              <a:cs typeface="Times New Roman" panose="02020603050405020304" pitchFamily="18" charset="0"/>
            </a:endParaRPr>
          </a:p>
        </p:txBody>
      </p:sp>
      <p:graphicFrame>
        <p:nvGraphicFramePr>
          <p:cNvPr id="2" name="Diagram 1"/>
          <p:cNvGraphicFramePr/>
          <p:nvPr/>
        </p:nvGraphicFramePr>
        <p:xfrm>
          <a:off x="1116980" y="1844824"/>
          <a:ext cx="6839396" cy="4954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AutoShape 3"/>
          <p:cNvSpPr>
            <a:spLocks noChangeArrowheads="1"/>
          </p:cNvSpPr>
          <p:nvPr/>
        </p:nvSpPr>
        <p:spPr bwMode="auto">
          <a:xfrm>
            <a:off x="0" y="1412875"/>
            <a:ext cx="2627313" cy="2259013"/>
          </a:xfrm>
          <a:prstGeom prst="flowChartAlternateProcess">
            <a:avLst/>
          </a:prstGeom>
          <a:solidFill>
            <a:schemeClr val="bg1"/>
          </a:solidFill>
          <a:ln w="9525">
            <a:solidFill>
              <a:schemeClr val="tx1"/>
            </a:solidFill>
            <a:miter lim="800000"/>
            <a:headEnd/>
            <a:tailEnd/>
          </a:ln>
        </p:spPr>
        <p:txBody>
          <a:bodyPr lIns="101370" tIns="50685" rIns="101370" bIns="50685" anchor="ctr">
            <a:spAutoFit/>
          </a:bodyPr>
          <a:lstStyle>
            <a:lvl1pPr defTabSz="1014413">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defTabSz="1014413">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defTabSz="1014413">
              <a:spcBef>
                <a:spcPct val="20000"/>
              </a:spcBef>
              <a:buClr>
                <a:schemeClr val="tx1"/>
              </a:buClr>
              <a:buChar char="•"/>
              <a:defRPr sz="2400">
                <a:solidFill>
                  <a:schemeClr val="tx1"/>
                </a:solidFill>
                <a:latin typeface="Arial" panose="020B0604020202020204" pitchFamily="34" charset="0"/>
              </a:defRPr>
            </a:lvl3pPr>
            <a:lvl4pPr marL="1600200" indent="-228600" defTabSz="1014413">
              <a:spcBef>
                <a:spcPct val="20000"/>
              </a:spcBef>
              <a:buChar char="–"/>
              <a:defRPr sz="2000">
                <a:solidFill>
                  <a:schemeClr val="tx1"/>
                </a:solidFill>
                <a:latin typeface="Arial" panose="020B0604020202020204" pitchFamily="34" charset="0"/>
              </a:defRPr>
            </a:lvl4pPr>
            <a:lvl5pPr marL="2057400" indent="-228600" defTabSz="1014413">
              <a:spcBef>
                <a:spcPct val="20000"/>
              </a:spcBef>
              <a:buChar char="»"/>
              <a:defRPr sz="2000">
                <a:solidFill>
                  <a:schemeClr val="tx1"/>
                </a:solidFill>
                <a:latin typeface="Arial" panose="020B0604020202020204" pitchFamily="34" charset="0"/>
              </a:defRPr>
            </a:lvl5pPr>
            <a:lvl6pPr marL="2514600" indent="-228600" defTabSz="101441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101441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101441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1014413"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AU" altLang="en-US" sz="1800" b="0">
                <a:solidFill>
                  <a:srgbClr val="FF3300"/>
                </a:solidFill>
                <a:latin typeface="Times New Roman" panose="02020603050405020304" pitchFamily="18" charset="0"/>
              </a:rPr>
              <a:t>KT nhà nước giữ vai trò chủ đạo; KT tư nhân là động lực quan trọng; KT nhà nước, KT tập thể với KT tư nhân là nòng cốt phát triển nền KT độc lập tự chủ.</a:t>
            </a:r>
            <a:endParaRPr lang="en-US" altLang="en-US" sz="1800" b="0">
              <a:solidFill>
                <a:srgbClr val="FF3300"/>
              </a:solidFill>
              <a:latin typeface="Times New Roman" panose="02020603050405020304" pitchFamily="18" charset="0"/>
            </a:endParaRPr>
          </a:p>
        </p:txBody>
      </p:sp>
      <p:sp>
        <p:nvSpPr>
          <p:cNvPr id="7" name="Title 1"/>
          <p:cNvSpPr txBox="1">
            <a:spLocks/>
          </p:cNvSpPr>
          <p:nvPr/>
        </p:nvSpPr>
        <p:spPr bwMode="auto">
          <a:xfrm>
            <a:off x="0" y="17463"/>
            <a:ext cx="91440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 typeface="Wingdings" panose="05000000000000000000" pitchFamily="2" charset="2"/>
              <a:buNone/>
              <a:defRPr/>
            </a:pPr>
            <a:r>
              <a:rPr lang="en-AU" altLang="en-US" sz="3000" kern="0" smtClean="0">
                <a:solidFill>
                  <a:srgbClr val="002060"/>
                </a:solidFill>
                <a:latin typeface="Times New Roman" panose="02020603050405020304" pitchFamily="18" charset="0"/>
                <a:cs typeface="Times New Roman" panose="02020603050405020304" pitchFamily="18" charset="0"/>
              </a:rPr>
              <a:t>5.1. Kinh tế thị trường định hướng XHCN ở Việt Nam.</a:t>
            </a:r>
            <a:endParaRPr lang="en-US" altLang="en-US" sz="3000" kern="0" smtClean="0"/>
          </a:p>
        </p:txBody>
      </p:sp>
      <p:sp>
        <p:nvSpPr>
          <p:cNvPr id="19463" name="WordArt 22"/>
          <p:cNvSpPr>
            <a:spLocks noChangeArrowheads="1" noChangeShapeType="1" noTextEdit="1"/>
          </p:cNvSpPr>
          <p:nvPr/>
        </p:nvSpPr>
        <p:spPr bwMode="auto">
          <a:xfrm>
            <a:off x="2911475" y="576263"/>
            <a:ext cx="2908300" cy="3333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800" kern="10">
                <a:solidFill>
                  <a:srgbClr val="FF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Đặc trưng</a:t>
            </a:r>
            <a:endParaRPr lang="en-US" sz="2800" kern="10">
              <a:solidFill>
                <a:srgbClr val="FF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withEffect">
                                  <p:stCondLst>
                                    <p:cond delay="0"/>
                                  </p:stCondLst>
                                  <p:childTnLst>
                                    <p:set>
                                      <p:cBhvr>
                                        <p:cTn id="6" dur="1" fill="hold">
                                          <p:stCondLst>
                                            <p:cond delay="0"/>
                                          </p:stCondLst>
                                        </p:cTn>
                                        <p:tgtEl>
                                          <p:spTgt spid="45121"/>
                                        </p:tgtEl>
                                        <p:attrNameLst>
                                          <p:attrName>style.visibility</p:attrName>
                                        </p:attrNameLst>
                                      </p:cBhvr>
                                      <p:to>
                                        <p:strVal val="visible"/>
                                      </p:to>
                                    </p:set>
                                    <p:animEffect transition="in" filter="fade">
                                      <p:cBhvr>
                                        <p:cTn id="7" dur="5000"/>
                                        <p:tgtEl>
                                          <p:spTgt spid="45121"/>
                                        </p:tgtEl>
                                      </p:cBhvr>
                                    </p:animEffect>
                                    <p:anim calcmode="lin" valueType="num">
                                      <p:cBhvr>
                                        <p:cTn id="8" dur="5000" fill="hold"/>
                                        <p:tgtEl>
                                          <p:spTgt spid="45121"/>
                                        </p:tgtEl>
                                        <p:attrNameLst>
                                          <p:attrName>ppt_x</p:attrName>
                                        </p:attrNameLst>
                                      </p:cBhvr>
                                      <p:tavLst>
                                        <p:tav tm="0">
                                          <p:val>
                                            <p:strVal val="#ppt_x"/>
                                          </p:val>
                                        </p:tav>
                                        <p:tav tm="100000">
                                          <p:val>
                                            <p:strVal val="#ppt_x"/>
                                          </p:val>
                                        </p:tav>
                                      </p:tavLst>
                                    </p:anim>
                                    <p:anim calcmode="lin" valueType="num">
                                      <p:cBhvr>
                                        <p:cTn id="9" dur="5000" fill="hold"/>
                                        <p:tgtEl>
                                          <p:spTgt spid="45121"/>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ppt_x"/>
                                          </p:val>
                                        </p:tav>
                                        <p:tav tm="100000">
                                          <p:val>
                                            <p:strVal val="#ppt_x"/>
                                          </p:val>
                                        </p:tav>
                                      </p:tavLst>
                                    </p:anim>
                                    <p:anim calcmode="lin" valueType="num">
                                      <p:cBhvr additive="base">
                                        <p:cTn id="1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dArt 22"/>
          <p:cNvSpPr>
            <a:spLocks noChangeArrowheads="1" noChangeShapeType="1" noTextEdit="1"/>
          </p:cNvSpPr>
          <p:nvPr/>
        </p:nvSpPr>
        <p:spPr bwMode="auto">
          <a:xfrm>
            <a:off x="179512" y="1289080"/>
            <a:ext cx="8662863" cy="436562"/>
          </a:xfrm>
          <a:prstGeom prst="rect">
            <a:avLst/>
          </a:prstGeom>
        </p:spPr>
        <p:txBody>
          <a:bodyPr wrap="none" fromWordArt="1">
            <a:prstTxWarp prst="textPlain">
              <a:avLst>
                <a:gd name="adj" fmla="val 50000"/>
              </a:avLst>
            </a:prstTxWarp>
          </a:bodyPr>
          <a:lstStyle/>
          <a:p>
            <a:pPr algn="ctr"/>
            <a:r>
              <a:rPr lang="en-US" kern="10">
                <a:ln w="9525">
                  <a:solidFill>
                    <a:srgbClr val="008000"/>
                  </a:solidFill>
                  <a:round/>
                  <a:headEnd/>
                  <a:tailEnd/>
                </a:ln>
                <a:solidFill>
                  <a:srgbClr val="008000"/>
                </a:solidFill>
                <a:latin typeface="Times New Roman" panose="02020603050405020304" pitchFamily="18" charset="0"/>
                <a:cs typeface="Times New Roman" panose="02020603050405020304" pitchFamily="18" charset="0"/>
              </a:rPr>
              <a:t>Quan hệ </a:t>
            </a:r>
            <a:r>
              <a:rPr lang="en-US" kern="10" smtClean="0">
                <a:ln w="9525">
                  <a:solidFill>
                    <a:srgbClr val="008000"/>
                  </a:solidFill>
                  <a:round/>
                  <a:headEnd/>
                  <a:tailEnd/>
                </a:ln>
                <a:solidFill>
                  <a:srgbClr val="008000"/>
                </a:solidFill>
                <a:latin typeface="Times New Roman" panose="02020603050405020304" pitchFamily="18" charset="0"/>
                <a:cs typeface="Times New Roman" panose="02020603050405020304" pitchFamily="18" charset="0"/>
              </a:rPr>
              <a:t>quản lý nền kinh tế và vai trò của nhà nước</a:t>
            </a:r>
            <a:endParaRPr lang="en-US" kern="10">
              <a:ln w="9525">
                <a:solidFill>
                  <a:srgbClr val="008000"/>
                </a:solidFill>
                <a:round/>
                <a:headEnd/>
                <a:tailEnd/>
              </a:ln>
              <a:solidFill>
                <a:srgbClr val="008000"/>
              </a:solidFill>
              <a:latin typeface="Times New Roman" panose="02020603050405020304" pitchFamily="18" charset="0"/>
              <a:cs typeface="Times New Roman" panose="02020603050405020304" pitchFamily="18" charset="0"/>
            </a:endParaRPr>
          </a:p>
        </p:txBody>
      </p:sp>
      <p:graphicFrame>
        <p:nvGraphicFramePr>
          <p:cNvPr id="2" name="Diagram 1"/>
          <p:cNvGraphicFramePr/>
          <p:nvPr>
            <p:extLst/>
          </p:nvPr>
        </p:nvGraphicFramePr>
        <p:xfrm>
          <a:off x="0" y="1916832"/>
          <a:ext cx="9144000" cy="4784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p:cNvSpPr txBox="1">
            <a:spLocks/>
          </p:cNvSpPr>
          <p:nvPr/>
        </p:nvSpPr>
        <p:spPr bwMode="auto">
          <a:xfrm>
            <a:off x="0" y="17463"/>
            <a:ext cx="91440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 typeface="Wingdings" panose="05000000000000000000" pitchFamily="2" charset="2"/>
              <a:buNone/>
              <a:defRPr/>
            </a:pPr>
            <a:r>
              <a:rPr lang="en-AU" altLang="en-US" sz="3000" kern="0" smtClean="0">
                <a:solidFill>
                  <a:srgbClr val="002060"/>
                </a:solidFill>
                <a:latin typeface="Times New Roman" panose="02020603050405020304" pitchFamily="18" charset="0"/>
                <a:cs typeface="Times New Roman" panose="02020603050405020304" pitchFamily="18" charset="0"/>
              </a:rPr>
              <a:t>5.1. Kinh tế thị trường định hướng XHCN ở Việt Nam.</a:t>
            </a:r>
            <a:endParaRPr lang="en-US" altLang="en-US" sz="3000" kern="0" smtClean="0"/>
          </a:p>
        </p:txBody>
      </p:sp>
      <p:sp>
        <p:nvSpPr>
          <p:cNvPr id="8" name="WordArt 22"/>
          <p:cNvSpPr>
            <a:spLocks noChangeArrowheads="1" noChangeShapeType="1" noTextEdit="1"/>
          </p:cNvSpPr>
          <p:nvPr/>
        </p:nvSpPr>
        <p:spPr bwMode="auto">
          <a:xfrm>
            <a:off x="2911475" y="576263"/>
            <a:ext cx="2908300" cy="3333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800" kern="10">
                <a:solidFill>
                  <a:srgbClr val="FF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Đặc trưng</a:t>
            </a:r>
            <a:endParaRPr lang="en-US" sz="2800" kern="10">
              <a:solidFill>
                <a:srgbClr val="FF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844857"/>
      </p:ext>
    </p:extLst>
  </p:cSld>
  <p:clrMapOvr>
    <a:masterClrMapping/>
  </p:clrMapOvr>
  <mc:AlternateContent xmlns:mc="http://schemas.openxmlformats.org/markup-compatibility/2006" xmlns:p14="http://schemas.microsoft.com/office/powerpoint/2010/main">
    <mc:Choice Requires="p14">
      <p:transition spd="slow" p14:dur="2000" advTm="40404"/>
    </mc:Choice>
    <mc:Fallback xmlns="">
      <p:transition spd="slow" advTm="4040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noGrp="1"/>
          </p:cNvGraphicFramePr>
          <p:nvPr>
            <p:ph idx="1"/>
            <p:extLst/>
          </p:nvPr>
        </p:nvGraphicFramePr>
        <p:xfrm>
          <a:off x="282888" y="1484784"/>
          <a:ext cx="8568952"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txBox="1">
            <a:spLocks/>
          </p:cNvSpPr>
          <p:nvPr/>
        </p:nvSpPr>
        <p:spPr bwMode="auto">
          <a:xfrm>
            <a:off x="0" y="17463"/>
            <a:ext cx="91440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 typeface="Wingdings" panose="05000000000000000000" pitchFamily="2" charset="2"/>
              <a:buNone/>
              <a:defRPr/>
            </a:pPr>
            <a:r>
              <a:rPr lang="en-AU" altLang="en-US" sz="3000" kern="0" smtClean="0">
                <a:solidFill>
                  <a:srgbClr val="002060"/>
                </a:solidFill>
                <a:latin typeface="Times New Roman" panose="02020603050405020304" pitchFamily="18" charset="0"/>
                <a:cs typeface="Times New Roman" panose="02020603050405020304" pitchFamily="18" charset="0"/>
              </a:rPr>
              <a:t>5.1. Kinh tế thị trường định hướng XHCN ở Việt Nam.</a:t>
            </a:r>
            <a:endParaRPr lang="en-US" altLang="en-US" sz="3000" kern="0" smtClean="0"/>
          </a:p>
        </p:txBody>
      </p:sp>
      <p:sp>
        <p:nvSpPr>
          <p:cNvPr id="8" name="WordArt 22"/>
          <p:cNvSpPr>
            <a:spLocks noChangeArrowheads="1" noChangeShapeType="1" noTextEdit="1"/>
          </p:cNvSpPr>
          <p:nvPr/>
        </p:nvSpPr>
        <p:spPr bwMode="auto">
          <a:xfrm>
            <a:off x="2911475" y="576263"/>
            <a:ext cx="2908300" cy="3333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800" kern="10">
                <a:solidFill>
                  <a:srgbClr val="FF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Đặc trưng</a:t>
            </a:r>
            <a:endParaRPr lang="en-US" sz="2800" kern="10">
              <a:solidFill>
                <a:srgbClr val="FF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1491535"/>
      </p:ext>
    </p:extLst>
  </p:cSld>
  <p:clrMapOvr>
    <a:masterClrMapping/>
  </p:clrMapOvr>
  <mc:AlternateContent xmlns:mc="http://schemas.openxmlformats.org/markup-compatibility/2006" xmlns:p14="http://schemas.microsoft.com/office/powerpoint/2010/main">
    <mc:Choice Requires="p14">
      <p:transition spd="med" p14:dur="700" advTm="36043">
        <p:fade/>
      </p:transition>
    </mc:Choice>
    <mc:Fallback xmlns="">
      <p:transition spd="med" advTm="36043">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WordArt 24"/>
          <p:cNvSpPr>
            <a:spLocks noChangeArrowheads="1" noChangeShapeType="1" noTextEdit="1"/>
          </p:cNvSpPr>
          <p:nvPr/>
        </p:nvSpPr>
        <p:spPr bwMode="auto">
          <a:xfrm>
            <a:off x="971600" y="1341438"/>
            <a:ext cx="7198444" cy="466725"/>
          </a:xfrm>
          <a:prstGeom prst="rect">
            <a:avLst/>
          </a:prstGeom>
        </p:spPr>
        <p:txBody>
          <a:bodyPr wrap="none" fromWordArt="1">
            <a:prstTxWarp prst="textPlain">
              <a:avLst>
                <a:gd name="adj" fmla="val 50000"/>
              </a:avLst>
            </a:prstTxWarp>
          </a:bodyPr>
          <a:lstStyle/>
          <a:p>
            <a:pPr algn="ctr"/>
            <a:r>
              <a:rPr lang="en-US" sz="2800" kern="10" smtClean="0">
                <a:ln w="12700">
                  <a:solidFill>
                    <a:srgbClr val="3333CC"/>
                  </a:solidFill>
                  <a:round/>
                  <a:headEnd/>
                  <a:tailEnd/>
                </a:ln>
                <a:solidFill>
                  <a:srgbClr val="B2B2B2">
                    <a:alpha val="50195"/>
                  </a:srgbClr>
                </a:solidFill>
                <a:effectLst>
                  <a:outerShdw dist="45791" dir="2021404" algn="ctr" rotWithShape="0">
                    <a:srgbClr val="9999FF"/>
                  </a:outerShdw>
                </a:effectLst>
                <a:latin typeface="Times New Roman" panose="02020603050405020304" pitchFamily="18" charset="0"/>
                <a:cs typeface="Times New Roman" panose="02020603050405020304" pitchFamily="18" charset="0"/>
              </a:rPr>
              <a:t>Quan hệ phân phối thu nhập</a:t>
            </a:r>
            <a:endParaRPr lang="en-US" sz="2800" kern="10">
              <a:ln w="12700">
                <a:solidFill>
                  <a:srgbClr val="3333CC"/>
                </a:solidFill>
                <a:round/>
                <a:headEnd/>
                <a:tailEnd/>
              </a:ln>
              <a:solidFill>
                <a:srgbClr val="B2B2B2">
                  <a:alpha val="50195"/>
                </a:srgbClr>
              </a:solidFill>
              <a:effectLst>
                <a:outerShdw dist="45791" dir="2021404" algn="ctr" rotWithShape="0">
                  <a:srgbClr val="9999FF"/>
                </a:outerShdw>
              </a:effectLst>
              <a:latin typeface="Times New Roman" panose="02020603050405020304" pitchFamily="18" charset="0"/>
              <a:cs typeface="Times New Roman" panose="02020603050405020304" pitchFamily="18" charset="0"/>
            </a:endParaRPr>
          </a:p>
        </p:txBody>
      </p:sp>
      <p:grpSp>
        <p:nvGrpSpPr>
          <p:cNvPr id="33829" name="Group 37"/>
          <p:cNvGrpSpPr>
            <a:grpSpLocks/>
          </p:cNvGrpSpPr>
          <p:nvPr/>
        </p:nvGrpSpPr>
        <p:grpSpPr bwMode="auto">
          <a:xfrm>
            <a:off x="5349875" y="2118089"/>
            <a:ext cx="1943100" cy="656861"/>
            <a:chOff x="2251" y="1126"/>
            <a:chExt cx="1501" cy="339"/>
          </a:xfrm>
        </p:grpSpPr>
        <p:sp>
          <p:nvSpPr>
            <p:cNvPr id="13350" name="AutoShape 38"/>
            <p:cNvSpPr>
              <a:spLocks noChangeArrowheads="1"/>
            </p:cNvSpPr>
            <p:nvPr/>
          </p:nvSpPr>
          <p:spPr bwMode="gray">
            <a:xfrm>
              <a:off x="2251" y="1126"/>
              <a:ext cx="1501" cy="339"/>
            </a:xfrm>
            <a:prstGeom prst="roundRect">
              <a:avLst>
                <a:gd name="adj" fmla="val 50000"/>
              </a:avLst>
            </a:prstGeom>
            <a:gradFill rotWithShape="1">
              <a:gsLst>
                <a:gs pos="0">
                  <a:srgbClr val="545454"/>
                </a:gs>
                <a:gs pos="50000">
                  <a:srgbClr val="EAEAEA"/>
                </a:gs>
                <a:gs pos="100000">
                  <a:srgbClr val="545454"/>
                </a:gs>
              </a:gsLst>
              <a:lin ang="5400000" scaled="1"/>
            </a:gradFill>
            <a:ln>
              <a:noFill/>
            </a:ln>
            <a:effectLst>
              <a:outerShdw dist="40161" dir="4293903" algn="ctr" rotWithShape="0">
                <a:srgbClr val="FFFFCC">
                  <a:alpha val="50000"/>
                </a:srgbClr>
              </a:outerShdw>
            </a:effectLst>
            <a:extLst>
              <a:ext uri="{91240B29-F687-4F45-9708-019B960494DF}">
                <a14:hiddenLine xmlns:a14="http://schemas.microsoft.com/office/drawing/2010/main" w="9525" algn="ctr">
                  <a:solidFill>
                    <a:srgbClr val="3366CC"/>
                  </a:solidFill>
                  <a:round/>
                  <a:headEnd/>
                  <a:tailEnd/>
                </a14:hiddenLine>
              </a:ext>
            </a:extLst>
          </p:spPr>
          <p:txBody>
            <a:bodyPr wrap="none" anchor="ctr"/>
            <a:lstStyle>
              <a:lvl1pPr>
                <a:spcBef>
                  <a:spcPct val="20000"/>
                </a:spcBef>
                <a:buClr>
                  <a:schemeClr val="accent1"/>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5000"/>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Verdana" panose="020B0604030504040204" pitchFamily="34" charset="0"/>
              </a:endParaRPr>
            </a:p>
          </p:txBody>
        </p:sp>
        <p:sp>
          <p:nvSpPr>
            <p:cNvPr id="33831" name="AutoShape 39"/>
            <p:cNvSpPr>
              <a:spLocks noChangeArrowheads="1"/>
            </p:cNvSpPr>
            <p:nvPr/>
          </p:nvSpPr>
          <p:spPr bwMode="gray">
            <a:xfrm>
              <a:off x="2269" y="1145"/>
              <a:ext cx="1464" cy="303"/>
            </a:xfrm>
            <a:prstGeom prst="roundRect">
              <a:avLst>
                <a:gd name="adj" fmla="val 50000"/>
              </a:avLst>
            </a:prstGeom>
            <a:gradFill rotWithShape="1">
              <a:gsLst>
                <a:gs pos="0">
                  <a:schemeClr val="accent1">
                    <a:alpha val="89999"/>
                  </a:schemeClr>
                </a:gs>
                <a:gs pos="50000">
                  <a:schemeClr val="accent1">
                    <a:gamma/>
                    <a:tint val="33725"/>
                    <a:invGamma/>
                  </a:schemeClr>
                </a:gs>
                <a:gs pos="100000">
                  <a:schemeClr val="accent1">
                    <a:alpha val="89999"/>
                  </a:scheme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defRPr/>
              </a:pPr>
              <a:endParaRPr lang="en-US"/>
            </a:p>
          </p:txBody>
        </p:sp>
      </p:grpSp>
      <p:grpSp>
        <p:nvGrpSpPr>
          <p:cNvPr id="33833" name="Group 41"/>
          <p:cNvGrpSpPr>
            <a:grpSpLocks/>
          </p:cNvGrpSpPr>
          <p:nvPr/>
        </p:nvGrpSpPr>
        <p:grpSpPr bwMode="auto">
          <a:xfrm>
            <a:off x="7366000" y="2118089"/>
            <a:ext cx="1655763" cy="656861"/>
            <a:chOff x="3969" y="1126"/>
            <a:chExt cx="1502" cy="339"/>
          </a:xfrm>
        </p:grpSpPr>
        <p:sp>
          <p:nvSpPr>
            <p:cNvPr id="13348" name="AutoShape 42"/>
            <p:cNvSpPr>
              <a:spLocks noChangeArrowheads="1"/>
            </p:cNvSpPr>
            <p:nvPr/>
          </p:nvSpPr>
          <p:spPr bwMode="gray">
            <a:xfrm>
              <a:off x="3969" y="1126"/>
              <a:ext cx="1502" cy="339"/>
            </a:xfrm>
            <a:prstGeom prst="roundRect">
              <a:avLst>
                <a:gd name="adj" fmla="val 50000"/>
              </a:avLst>
            </a:prstGeom>
            <a:gradFill rotWithShape="1">
              <a:gsLst>
                <a:gs pos="0">
                  <a:srgbClr val="545454"/>
                </a:gs>
                <a:gs pos="50000">
                  <a:srgbClr val="EAEAEA"/>
                </a:gs>
                <a:gs pos="100000">
                  <a:srgbClr val="545454"/>
                </a:gs>
              </a:gsLst>
              <a:lin ang="5400000" scaled="1"/>
            </a:gradFill>
            <a:ln>
              <a:noFill/>
            </a:ln>
            <a:effectLst>
              <a:outerShdw dist="40161" dir="4293903" algn="ctr" rotWithShape="0">
                <a:srgbClr val="FFFFCC">
                  <a:alpha val="50000"/>
                </a:srgbClr>
              </a:outerShdw>
            </a:effectLst>
            <a:extLst>
              <a:ext uri="{91240B29-F687-4F45-9708-019B960494DF}">
                <a14:hiddenLine xmlns:a14="http://schemas.microsoft.com/office/drawing/2010/main" w="9525" algn="ctr">
                  <a:solidFill>
                    <a:srgbClr val="3366CC"/>
                  </a:solidFill>
                  <a:round/>
                  <a:headEnd/>
                  <a:tailEnd/>
                </a14:hiddenLine>
              </a:ext>
            </a:extLst>
          </p:spPr>
          <p:txBody>
            <a:bodyPr wrap="none" anchor="ctr"/>
            <a:lstStyle>
              <a:lvl1pPr>
                <a:spcBef>
                  <a:spcPct val="20000"/>
                </a:spcBef>
                <a:buClr>
                  <a:schemeClr val="accent1"/>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5000"/>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Verdana" panose="020B0604030504040204" pitchFamily="34" charset="0"/>
              </a:endParaRPr>
            </a:p>
          </p:txBody>
        </p:sp>
        <p:sp>
          <p:nvSpPr>
            <p:cNvPr id="33835" name="AutoShape 43"/>
            <p:cNvSpPr>
              <a:spLocks noChangeArrowheads="1"/>
            </p:cNvSpPr>
            <p:nvPr/>
          </p:nvSpPr>
          <p:spPr bwMode="gray">
            <a:xfrm>
              <a:off x="3988" y="1145"/>
              <a:ext cx="1464" cy="303"/>
            </a:xfrm>
            <a:prstGeom prst="roundRect">
              <a:avLst>
                <a:gd name="adj" fmla="val 50000"/>
              </a:avLst>
            </a:prstGeom>
            <a:gradFill rotWithShape="1">
              <a:gsLst>
                <a:gs pos="0">
                  <a:schemeClr val="hlink">
                    <a:alpha val="89999"/>
                  </a:schemeClr>
                </a:gs>
                <a:gs pos="50000">
                  <a:schemeClr val="hlink">
                    <a:gamma/>
                    <a:tint val="33725"/>
                    <a:invGamma/>
                  </a:schemeClr>
                </a:gs>
                <a:gs pos="100000">
                  <a:schemeClr val="hlink">
                    <a:alpha val="89999"/>
                  </a:scheme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defRPr/>
              </a:pPr>
              <a:endParaRPr lang="en-US"/>
            </a:p>
          </p:txBody>
        </p:sp>
      </p:grpSp>
      <p:grpSp>
        <p:nvGrpSpPr>
          <p:cNvPr id="33837" name="Group 45"/>
          <p:cNvGrpSpPr>
            <a:grpSpLocks/>
          </p:cNvGrpSpPr>
          <p:nvPr/>
        </p:nvGrpSpPr>
        <p:grpSpPr bwMode="auto">
          <a:xfrm>
            <a:off x="3490913" y="2077764"/>
            <a:ext cx="1728787" cy="719485"/>
            <a:chOff x="555" y="1126"/>
            <a:chExt cx="1502" cy="339"/>
          </a:xfrm>
        </p:grpSpPr>
        <p:sp>
          <p:nvSpPr>
            <p:cNvPr id="33838" name="AutoShape 46"/>
            <p:cNvSpPr>
              <a:spLocks noChangeArrowheads="1"/>
            </p:cNvSpPr>
            <p:nvPr/>
          </p:nvSpPr>
          <p:spPr bwMode="gray">
            <a:xfrm>
              <a:off x="555" y="1126"/>
              <a:ext cx="1502" cy="339"/>
            </a:xfrm>
            <a:prstGeom prst="roundRect">
              <a:avLst>
                <a:gd name="adj" fmla="val 50000"/>
              </a:avLst>
            </a:prstGeom>
            <a:gradFill rotWithShape="1">
              <a:gsLst>
                <a:gs pos="0">
                  <a:schemeClr val="accent2">
                    <a:gamma/>
                    <a:shade val="36078"/>
                    <a:invGamma/>
                  </a:schemeClr>
                </a:gs>
                <a:gs pos="50000">
                  <a:schemeClr val="accent2"/>
                </a:gs>
                <a:gs pos="100000">
                  <a:schemeClr val="accent2">
                    <a:gamma/>
                    <a:shade val="36078"/>
                    <a:invGamma/>
                  </a:schemeClr>
                </a:gs>
              </a:gsLst>
              <a:lin ang="5400000" scaled="1"/>
            </a:gradFill>
            <a:ln>
              <a:noFill/>
            </a:ln>
            <a:effectLst>
              <a:outerShdw dist="40161" dir="4293903" algn="ctr" rotWithShape="0">
                <a:srgbClr val="FFFFCC">
                  <a:alpha val="50000"/>
                </a:srgbClr>
              </a:outerShdw>
            </a:effectLst>
            <a:extLst>
              <a:ext uri="{91240B29-F687-4F45-9708-019B960494DF}">
                <a14:hiddenLine xmlns:a14="http://schemas.microsoft.com/office/drawing/2010/main" w="9525" algn="ctr">
                  <a:solidFill>
                    <a:srgbClr val="3366CC"/>
                  </a:solidFill>
                  <a:round/>
                  <a:headEnd/>
                  <a:tailEnd/>
                </a14:hiddenLine>
              </a:ext>
            </a:extLst>
          </p:spPr>
          <p:txBody>
            <a:bodyPr wrap="none" anchor="ctr"/>
            <a:lstStyle/>
            <a:p>
              <a:pPr eaLnBrk="1" hangingPunct="1">
                <a:defRPr/>
              </a:pPr>
              <a:endParaRPr lang="en-US">
                <a:latin typeface="Times New Roman" panose="02020603050405020304" pitchFamily="18" charset="0"/>
                <a:cs typeface="Times New Roman" panose="02020603050405020304" pitchFamily="18" charset="0"/>
              </a:endParaRPr>
            </a:p>
          </p:txBody>
        </p:sp>
        <p:sp>
          <p:nvSpPr>
            <p:cNvPr id="33839" name="AutoShape 47"/>
            <p:cNvSpPr>
              <a:spLocks noChangeArrowheads="1"/>
            </p:cNvSpPr>
            <p:nvPr/>
          </p:nvSpPr>
          <p:spPr bwMode="gray">
            <a:xfrm>
              <a:off x="574" y="1145"/>
              <a:ext cx="1462" cy="303"/>
            </a:xfrm>
            <a:prstGeom prst="roundRect">
              <a:avLst>
                <a:gd name="adj" fmla="val 50000"/>
              </a:avLst>
            </a:prstGeom>
            <a:gradFill rotWithShape="1">
              <a:gsLst>
                <a:gs pos="0">
                  <a:schemeClr val="accent2">
                    <a:alpha val="89999"/>
                  </a:schemeClr>
                </a:gs>
                <a:gs pos="50000">
                  <a:schemeClr val="accent2">
                    <a:gamma/>
                    <a:tint val="33725"/>
                    <a:invGamma/>
                  </a:schemeClr>
                </a:gs>
                <a:gs pos="100000">
                  <a:schemeClr val="accent2">
                    <a:alpha val="89999"/>
                  </a:scheme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defRPr/>
              </a:pPr>
              <a:endParaRPr lang="en-US"/>
            </a:p>
          </p:txBody>
        </p:sp>
      </p:grpSp>
      <p:sp>
        <p:nvSpPr>
          <p:cNvPr id="33840" name="Rectangle 48"/>
          <p:cNvSpPr>
            <a:spLocks noChangeArrowheads="1"/>
          </p:cNvSpPr>
          <p:nvPr/>
        </p:nvSpPr>
        <p:spPr bwMode="gray">
          <a:xfrm>
            <a:off x="3476625" y="2077765"/>
            <a:ext cx="1800225" cy="78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5000"/>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9pPr>
          </a:lstStyle>
          <a:p>
            <a:pPr algn="ctr" eaLnBrk="1" hangingPunct="1">
              <a:spcBef>
                <a:spcPct val="0"/>
              </a:spcBef>
              <a:buClrTx/>
              <a:buSzTx/>
              <a:buFontTx/>
              <a:buNone/>
            </a:pPr>
            <a:r>
              <a:rPr lang="en-GB" altLang="en-US" sz="1800" b="1">
                <a:solidFill>
                  <a:srgbClr val="FF3300"/>
                </a:solidFill>
                <a:latin typeface="Times New Roman" panose="02020603050405020304" pitchFamily="18" charset="0"/>
                <a:cs typeface="Times New Roman" panose="02020603050405020304" pitchFamily="18" charset="0"/>
              </a:rPr>
              <a:t>Theo lao </a:t>
            </a:r>
            <a:r>
              <a:rPr lang="en-GB" altLang="en-US" sz="1800" smtClean="0">
                <a:solidFill>
                  <a:srgbClr val="FF3300"/>
                </a:solidFill>
                <a:latin typeface="Times New Roman" panose="02020603050405020304" pitchFamily="18" charset="0"/>
                <a:cs typeface="Times New Roman" panose="02020603050405020304" pitchFamily="18" charset="0"/>
              </a:rPr>
              <a:t>độ</a:t>
            </a:r>
            <a:r>
              <a:rPr lang="en-GB" altLang="en-US" sz="1800" b="1" smtClean="0">
                <a:solidFill>
                  <a:srgbClr val="FF3300"/>
                </a:solidFill>
                <a:latin typeface="Times New Roman" panose="02020603050405020304" pitchFamily="18" charset="0"/>
                <a:cs typeface="Times New Roman" panose="02020603050405020304" pitchFamily="18" charset="0"/>
              </a:rPr>
              <a:t>ng, hiệu quả kinh tế</a:t>
            </a:r>
            <a:endParaRPr lang="en-US" altLang="en-US" sz="1800" b="1">
              <a:solidFill>
                <a:srgbClr val="FF3300"/>
              </a:solidFill>
              <a:latin typeface="Times New Roman" panose="02020603050405020304" pitchFamily="18" charset="0"/>
              <a:cs typeface="Times New Roman" panose="02020603050405020304" pitchFamily="18" charset="0"/>
            </a:endParaRPr>
          </a:p>
        </p:txBody>
      </p:sp>
      <p:sp>
        <p:nvSpPr>
          <p:cNvPr id="33841" name="AutoShape 49"/>
          <p:cNvSpPr>
            <a:spLocks noChangeArrowheads="1"/>
          </p:cNvSpPr>
          <p:nvPr/>
        </p:nvSpPr>
        <p:spPr bwMode="gray">
          <a:xfrm flipV="1">
            <a:off x="3751263" y="2774950"/>
            <a:ext cx="1192212" cy="941388"/>
          </a:xfrm>
          <a:prstGeom prst="triangle">
            <a:avLst>
              <a:gd name="adj" fmla="val 50000"/>
            </a:avLst>
          </a:prstGeom>
          <a:gradFill rotWithShape="1">
            <a:gsLst>
              <a:gs pos="0">
                <a:schemeClr val="accent2"/>
              </a:gs>
              <a:gs pos="100000">
                <a:schemeClr val="accent2">
                  <a:gamma/>
                  <a:tint val="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p>
        </p:txBody>
      </p:sp>
      <p:sp>
        <p:nvSpPr>
          <p:cNvPr id="33842" name="AutoShape 50"/>
          <p:cNvSpPr>
            <a:spLocks noChangeArrowheads="1"/>
          </p:cNvSpPr>
          <p:nvPr/>
        </p:nvSpPr>
        <p:spPr bwMode="gray">
          <a:xfrm flipV="1">
            <a:off x="5668963" y="2774950"/>
            <a:ext cx="1192212" cy="941388"/>
          </a:xfrm>
          <a:prstGeom prst="triangle">
            <a:avLst>
              <a:gd name="adj" fmla="val 50000"/>
            </a:avLst>
          </a:prstGeom>
          <a:gradFill rotWithShape="1">
            <a:gsLst>
              <a:gs pos="0">
                <a:schemeClr val="accent1"/>
              </a:gs>
              <a:gs pos="100000">
                <a:schemeClr val="accent1">
                  <a:gamma/>
                  <a:tint val="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p>
        </p:txBody>
      </p:sp>
      <p:sp>
        <p:nvSpPr>
          <p:cNvPr id="33843" name="AutoShape 51"/>
          <p:cNvSpPr>
            <a:spLocks noChangeArrowheads="1"/>
          </p:cNvSpPr>
          <p:nvPr/>
        </p:nvSpPr>
        <p:spPr bwMode="gray">
          <a:xfrm flipV="1">
            <a:off x="7543800" y="2774950"/>
            <a:ext cx="1192213" cy="941388"/>
          </a:xfrm>
          <a:prstGeom prst="triangle">
            <a:avLst>
              <a:gd name="adj" fmla="val 50000"/>
            </a:avLst>
          </a:prstGeom>
          <a:gradFill rotWithShape="1">
            <a:gsLst>
              <a:gs pos="0">
                <a:schemeClr val="hlink"/>
              </a:gs>
              <a:gs pos="100000">
                <a:schemeClr val="hlink">
                  <a:gamma/>
                  <a:tint val="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p>
        </p:txBody>
      </p:sp>
      <p:sp>
        <p:nvSpPr>
          <p:cNvPr id="33844" name="Rectangle 52"/>
          <p:cNvSpPr>
            <a:spLocks noChangeArrowheads="1"/>
          </p:cNvSpPr>
          <p:nvPr/>
        </p:nvSpPr>
        <p:spPr bwMode="gray">
          <a:xfrm>
            <a:off x="5378450" y="2132856"/>
            <a:ext cx="18716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5000"/>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9pPr>
          </a:lstStyle>
          <a:p>
            <a:pPr algn="ctr" eaLnBrk="1" hangingPunct="1">
              <a:spcBef>
                <a:spcPct val="0"/>
              </a:spcBef>
              <a:buClrTx/>
              <a:buSzTx/>
              <a:buFontTx/>
              <a:buNone/>
            </a:pPr>
            <a:r>
              <a:rPr lang="en-GB" altLang="en-US" sz="1800" b="1">
                <a:solidFill>
                  <a:schemeClr val="hlink"/>
                </a:solidFill>
                <a:latin typeface="Times New Roman" panose="02020603050405020304" pitchFamily="18" charset="0"/>
                <a:cs typeface="Times New Roman" panose="02020603050405020304" pitchFamily="18" charset="0"/>
              </a:rPr>
              <a:t>Theo </a:t>
            </a:r>
            <a:r>
              <a:rPr lang="en-GB" altLang="en-US" sz="1800" b="1" smtClean="0">
                <a:solidFill>
                  <a:schemeClr val="hlink"/>
                </a:solidFill>
                <a:latin typeface="Times New Roman" panose="02020603050405020304" pitchFamily="18" charset="0"/>
                <a:cs typeface="Times New Roman" panose="02020603050405020304" pitchFamily="18" charset="0"/>
              </a:rPr>
              <a:t>vốn và các nguồn lực khác</a:t>
            </a:r>
            <a:endParaRPr lang="en-US" altLang="en-US" sz="1800" b="1">
              <a:solidFill>
                <a:schemeClr val="hlink"/>
              </a:solidFill>
              <a:latin typeface="Times New Roman" panose="02020603050405020304" pitchFamily="18" charset="0"/>
              <a:cs typeface="Times New Roman" panose="02020603050405020304" pitchFamily="18" charset="0"/>
            </a:endParaRPr>
          </a:p>
        </p:txBody>
      </p:sp>
      <p:sp>
        <p:nvSpPr>
          <p:cNvPr id="33845" name="Rectangle 53"/>
          <p:cNvSpPr>
            <a:spLocks noChangeArrowheads="1"/>
          </p:cNvSpPr>
          <p:nvPr/>
        </p:nvSpPr>
        <p:spPr bwMode="gray">
          <a:xfrm>
            <a:off x="7426018" y="2131269"/>
            <a:ext cx="15843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5000"/>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9pPr>
          </a:lstStyle>
          <a:p>
            <a:pPr algn="ctr" eaLnBrk="1" hangingPunct="1">
              <a:spcBef>
                <a:spcPct val="0"/>
              </a:spcBef>
              <a:buClrTx/>
              <a:buSzTx/>
              <a:buFontTx/>
              <a:buNone/>
            </a:pPr>
            <a:r>
              <a:rPr lang="en-GB" altLang="en-US" sz="1800" b="1" smtClean="0">
                <a:solidFill>
                  <a:srgbClr val="FF0000"/>
                </a:solidFill>
                <a:latin typeface="Times New Roman" panose="02020603050405020304" pitchFamily="18" charset="0"/>
                <a:cs typeface="Times New Roman" panose="02020603050405020304" pitchFamily="18" charset="0"/>
              </a:rPr>
              <a:t>Các quỹ phúc lợi, ASXH</a:t>
            </a:r>
            <a:endParaRPr lang="en-US" altLang="en-US" sz="1800" b="1">
              <a:solidFill>
                <a:srgbClr val="FF0000"/>
              </a:solidFill>
              <a:latin typeface="Times New Roman" panose="02020603050405020304" pitchFamily="18" charset="0"/>
              <a:cs typeface="Times New Roman" panose="02020603050405020304" pitchFamily="18" charset="0"/>
            </a:endParaRPr>
          </a:p>
        </p:txBody>
      </p:sp>
      <p:sp>
        <p:nvSpPr>
          <p:cNvPr id="33846" name="AutoShape 54"/>
          <p:cNvSpPr>
            <a:spLocks noChangeArrowheads="1"/>
          </p:cNvSpPr>
          <p:nvPr/>
        </p:nvSpPr>
        <p:spPr bwMode="gray">
          <a:xfrm>
            <a:off x="3563938" y="3840163"/>
            <a:ext cx="1554162" cy="2252662"/>
          </a:xfrm>
          <a:prstGeom prst="roundRect">
            <a:avLst>
              <a:gd name="adj" fmla="val 17509"/>
            </a:avLst>
          </a:prstGeom>
          <a:solidFill>
            <a:srgbClr val="8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5000"/>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Verdana" panose="020B0604030504040204" pitchFamily="34" charset="0"/>
            </a:endParaRPr>
          </a:p>
        </p:txBody>
      </p:sp>
      <p:sp>
        <p:nvSpPr>
          <p:cNvPr id="33847" name="AutoShape 55" descr="san xuat"/>
          <p:cNvSpPr>
            <a:spLocks noChangeArrowheads="1"/>
          </p:cNvSpPr>
          <p:nvPr/>
        </p:nvSpPr>
        <p:spPr bwMode="gray">
          <a:xfrm>
            <a:off x="3586163" y="3844925"/>
            <a:ext cx="1506537" cy="2211388"/>
          </a:xfrm>
          <a:prstGeom prst="roundRect">
            <a:avLst>
              <a:gd name="adj" fmla="val 16667"/>
            </a:avLst>
          </a:prstGeom>
          <a:blipFill dpi="0" rotWithShape="1">
            <a:blip r:embed="rId4"/>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5000"/>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Verdana" panose="020B0604030504040204" pitchFamily="34" charset="0"/>
            </a:endParaRPr>
          </a:p>
        </p:txBody>
      </p:sp>
      <p:sp>
        <p:nvSpPr>
          <p:cNvPr id="33848" name="AutoShape 56"/>
          <p:cNvSpPr>
            <a:spLocks noChangeArrowheads="1"/>
          </p:cNvSpPr>
          <p:nvPr/>
        </p:nvSpPr>
        <p:spPr bwMode="gray">
          <a:xfrm>
            <a:off x="3595688" y="5472113"/>
            <a:ext cx="1487487" cy="560387"/>
          </a:xfrm>
          <a:prstGeom prst="roundRect">
            <a:avLst>
              <a:gd name="adj" fmla="val 50000"/>
            </a:avLst>
          </a:prstGeom>
          <a:gradFill rotWithShape="1">
            <a:gsLst>
              <a:gs pos="0">
                <a:srgbClr val="3CA1E6">
                  <a:alpha val="0"/>
                </a:srgbClr>
              </a:gs>
              <a:gs pos="100000">
                <a:srgbClr val="9BCFF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5000"/>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Verdana" panose="020B0604030504040204" pitchFamily="34" charset="0"/>
            </a:endParaRPr>
          </a:p>
        </p:txBody>
      </p:sp>
      <p:sp>
        <p:nvSpPr>
          <p:cNvPr id="33858" name="AutoShape 66"/>
          <p:cNvSpPr>
            <a:spLocks noChangeArrowheads="1"/>
          </p:cNvSpPr>
          <p:nvPr/>
        </p:nvSpPr>
        <p:spPr bwMode="gray">
          <a:xfrm>
            <a:off x="5465763" y="3840163"/>
            <a:ext cx="1554162" cy="2252662"/>
          </a:xfrm>
          <a:prstGeom prst="roundRect">
            <a:avLst>
              <a:gd name="adj" fmla="val 17509"/>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5000"/>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Verdana" panose="020B0604030504040204" pitchFamily="34" charset="0"/>
            </a:endParaRPr>
          </a:p>
        </p:txBody>
      </p:sp>
      <p:sp>
        <p:nvSpPr>
          <p:cNvPr id="33859" name="AutoShape 67" descr="0000343333-002"/>
          <p:cNvSpPr>
            <a:spLocks noChangeArrowheads="1"/>
          </p:cNvSpPr>
          <p:nvPr/>
        </p:nvSpPr>
        <p:spPr bwMode="gray">
          <a:xfrm>
            <a:off x="5487988" y="3844925"/>
            <a:ext cx="1506537" cy="2211388"/>
          </a:xfrm>
          <a:prstGeom prst="roundRect">
            <a:avLst>
              <a:gd name="adj" fmla="val 16667"/>
            </a:avLst>
          </a:prstGeom>
          <a:blipFill dpi="0" rotWithShape="1">
            <a:blip r:embed="rId5"/>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5000"/>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Verdana" panose="020B0604030504040204" pitchFamily="34" charset="0"/>
            </a:endParaRPr>
          </a:p>
        </p:txBody>
      </p:sp>
      <p:sp>
        <p:nvSpPr>
          <p:cNvPr id="13329" name="WordArt 69"/>
          <p:cNvSpPr>
            <a:spLocks noChangeArrowheads="1" noChangeShapeType="1" noTextEdit="1"/>
          </p:cNvSpPr>
          <p:nvPr/>
        </p:nvSpPr>
        <p:spPr bwMode="auto">
          <a:xfrm>
            <a:off x="395288" y="1989138"/>
            <a:ext cx="2752725" cy="720725"/>
          </a:xfrm>
          <a:prstGeom prst="rect">
            <a:avLst/>
          </a:prstGeom>
        </p:spPr>
        <p:txBody>
          <a:bodyPr wrap="none" fromWordArt="1">
            <a:prstTxWarp prst="textPlain">
              <a:avLst>
                <a:gd name="adj" fmla="val 50000"/>
              </a:avLst>
            </a:prstTxWarp>
          </a:bodyPr>
          <a:lstStyle/>
          <a:p>
            <a:pPr algn="ctr"/>
            <a:r>
              <a:rPr lang="en-US" sz="2400"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VnVogue" panose="020B7200000000000000" pitchFamily="34" charset="0"/>
              </a:rPr>
              <a:t>TÊt yÕu kh¸ch quan</a:t>
            </a:r>
          </a:p>
        </p:txBody>
      </p:sp>
      <p:sp>
        <p:nvSpPr>
          <p:cNvPr id="33863" name="AutoShape 71"/>
          <p:cNvSpPr>
            <a:spLocks noChangeArrowheads="1"/>
          </p:cNvSpPr>
          <p:nvPr/>
        </p:nvSpPr>
        <p:spPr bwMode="gray">
          <a:xfrm>
            <a:off x="1841500" y="4470400"/>
            <a:ext cx="1600200" cy="2257425"/>
          </a:xfrm>
          <a:prstGeom prst="roundRect">
            <a:avLst>
              <a:gd name="adj" fmla="val 7935"/>
            </a:avLst>
          </a:prstGeom>
          <a:gradFill rotWithShape="1">
            <a:gsLst>
              <a:gs pos="0">
                <a:schemeClr val="folHlink">
                  <a:gamma/>
                  <a:shade val="46275"/>
                  <a:invGamma/>
                </a:schemeClr>
              </a:gs>
              <a:gs pos="100000">
                <a:schemeClr val="folHlink"/>
              </a:gs>
            </a:gsLst>
            <a:lin ang="5400000" scaled="1"/>
          </a:gradFill>
          <a:ln>
            <a:noFill/>
          </a:ln>
          <a:effectLst>
            <a:prstShdw prst="shdw11">
              <a:srgbClr val="B2B2B2">
                <a:alpha val="50000"/>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eaLnBrk="1" hangingPunct="1">
              <a:defRPr/>
            </a:pPr>
            <a:endParaRPr lang="en-US"/>
          </a:p>
        </p:txBody>
      </p:sp>
      <p:grpSp>
        <p:nvGrpSpPr>
          <p:cNvPr id="13331" name="Group 73"/>
          <p:cNvGrpSpPr>
            <a:grpSpLocks/>
          </p:cNvGrpSpPr>
          <p:nvPr/>
        </p:nvGrpSpPr>
        <p:grpSpPr bwMode="auto">
          <a:xfrm>
            <a:off x="1779588" y="3097213"/>
            <a:ext cx="1712912" cy="1800225"/>
            <a:chOff x="3696" y="1682"/>
            <a:chExt cx="1363" cy="1800"/>
          </a:xfrm>
        </p:grpSpPr>
        <p:sp>
          <p:nvSpPr>
            <p:cNvPr id="13343" name="AutoShape 74"/>
            <p:cNvSpPr>
              <a:spLocks noChangeArrowheads="1"/>
            </p:cNvSpPr>
            <p:nvPr/>
          </p:nvSpPr>
          <p:spPr bwMode="gray">
            <a:xfrm>
              <a:off x="3696" y="1682"/>
              <a:ext cx="1363" cy="1800"/>
            </a:xfrm>
            <a:prstGeom prst="roundRect">
              <a:avLst>
                <a:gd name="adj" fmla="val 17509"/>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5000"/>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Verdana" panose="020B0604030504040204" pitchFamily="34" charset="0"/>
              </a:endParaRPr>
            </a:p>
          </p:txBody>
        </p:sp>
        <p:sp>
          <p:nvSpPr>
            <p:cNvPr id="33867" name="AutoShape 75"/>
            <p:cNvSpPr>
              <a:spLocks noChangeArrowheads="1"/>
            </p:cNvSpPr>
            <p:nvPr/>
          </p:nvSpPr>
          <p:spPr bwMode="gray">
            <a:xfrm>
              <a:off x="3728" y="2987"/>
              <a:ext cx="1305" cy="448"/>
            </a:xfrm>
            <a:prstGeom prst="roundRect">
              <a:avLst>
                <a:gd name="adj" fmla="val 50000"/>
              </a:avLst>
            </a:prstGeom>
            <a:gradFill rotWithShape="1">
              <a:gsLst>
                <a:gs pos="0">
                  <a:schemeClr val="folHlink"/>
                </a:gs>
                <a:gs pos="100000">
                  <a:schemeClr val="folHlink">
                    <a:gamma/>
                    <a:tint val="42353"/>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p>
          </p:txBody>
        </p:sp>
        <p:sp>
          <p:nvSpPr>
            <p:cNvPr id="33868" name="AutoShape 76"/>
            <p:cNvSpPr>
              <a:spLocks noChangeArrowheads="1"/>
            </p:cNvSpPr>
            <p:nvPr/>
          </p:nvSpPr>
          <p:spPr bwMode="gray">
            <a:xfrm>
              <a:off x="3728" y="1701"/>
              <a:ext cx="1305" cy="446"/>
            </a:xfrm>
            <a:prstGeom prst="roundRect">
              <a:avLst>
                <a:gd name="adj" fmla="val 50000"/>
              </a:avLst>
            </a:prstGeom>
            <a:gradFill rotWithShape="1">
              <a:gsLst>
                <a:gs pos="0">
                  <a:schemeClr val="folHlink">
                    <a:gamma/>
                    <a:tint val="42353"/>
                    <a:invGamma/>
                  </a:schemeClr>
                </a:gs>
                <a:gs pos="100000">
                  <a:schemeClr val="folHlink"/>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p>
          </p:txBody>
        </p:sp>
      </p:grpSp>
      <p:sp>
        <p:nvSpPr>
          <p:cNvPr id="33870" name="AutoShape 78"/>
          <p:cNvSpPr>
            <a:spLocks noChangeArrowheads="1"/>
          </p:cNvSpPr>
          <p:nvPr/>
        </p:nvSpPr>
        <p:spPr bwMode="gray">
          <a:xfrm flipV="1">
            <a:off x="1968500" y="6435725"/>
            <a:ext cx="1371600" cy="233363"/>
          </a:xfrm>
          <a:prstGeom prst="roundRect">
            <a:avLst>
              <a:gd name="adj" fmla="val 50000"/>
            </a:avLst>
          </a:prstGeom>
          <a:gradFill rotWithShape="1">
            <a:gsLst>
              <a:gs pos="0">
                <a:schemeClr val="folHlink"/>
              </a:gs>
              <a:gs pos="100000">
                <a:schemeClr val="folHlink">
                  <a:gamma/>
                  <a:tint val="18039"/>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p>
        </p:txBody>
      </p:sp>
      <p:sp>
        <p:nvSpPr>
          <p:cNvPr id="33872" name="AutoShape 80"/>
          <p:cNvSpPr>
            <a:spLocks noChangeArrowheads="1"/>
          </p:cNvSpPr>
          <p:nvPr/>
        </p:nvSpPr>
        <p:spPr bwMode="gray">
          <a:xfrm>
            <a:off x="117475" y="4552950"/>
            <a:ext cx="1568450" cy="2189163"/>
          </a:xfrm>
          <a:prstGeom prst="roundRect">
            <a:avLst>
              <a:gd name="adj" fmla="val 7935"/>
            </a:avLst>
          </a:prstGeom>
          <a:gradFill rotWithShape="1">
            <a:gsLst>
              <a:gs pos="0">
                <a:schemeClr val="hlink">
                  <a:gamma/>
                  <a:shade val="60784"/>
                  <a:invGamma/>
                </a:schemeClr>
              </a:gs>
              <a:gs pos="100000">
                <a:schemeClr val="hlink"/>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p>
        </p:txBody>
      </p:sp>
      <p:sp>
        <p:nvSpPr>
          <p:cNvPr id="13334" name="AutoShape 82"/>
          <p:cNvSpPr>
            <a:spLocks noChangeArrowheads="1"/>
          </p:cNvSpPr>
          <p:nvPr/>
        </p:nvSpPr>
        <p:spPr bwMode="gray">
          <a:xfrm>
            <a:off x="42863" y="3068638"/>
            <a:ext cx="1692275" cy="1836737"/>
          </a:xfrm>
          <a:prstGeom prst="roundRect">
            <a:avLst>
              <a:gd name="adj" fmla="val 17509"/>
            </a:avLst>
          </a:pr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5000"/>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Verdana" panose="020B0604030504040204" pitchFamily="34" charset="0"/>
            </a:endParaRPr>
          </a:p>
        </p:txBody>
      </p:sp>
      <p:sp>
        <p:nvSpPr>
          <p:cNvPr id="33875" name="AutoShape 83"/>
          <p:cNvSpPr>
            <a:spLocks noChangeArrowheads="1"/>
          </p:cNvSpPr>
          <p:nvPr/>
        </p:nvSpPr>
        <p:spPr bwMode="gray">
          <a:xfrm>
            <a:off x="82550" y="4402138"/>
            <a:ext cx="1619250" cy="455612"/>
          </a:xfrm>
          <a:prstGeom prst="roundRect">
            <a:avLst>
              <a:gd name="adj" fmla="val 50000"/>
            </a:avLst>
          </a:prstGeom>
          <a:gradFill rotWithShape="1">
            <a:gsLst>
              <a:gs pos="0">
                <a:schemeClr val="hlink">
                  <a:alpha val="0"/>
                </a:schemeClr>
              </a:gs>
              <a:gs pos="100000">
                <a:schemeClr val="hlink">
                  <a:gamma/>
                  <a:tint val="60784"/>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p>
        </p:txBody>
      </p:sp>
      <p:sp>
        <p:nvSpPr>
          <p:cNvPr id="33876" name="AutoShape 84"/>
          <p:cNvSpPr>
            <a:spLocks noChangeArrowheads="1"/>
          </p:cNvSpPr>
          <p:nvPr/>
        </p:nvSpPr>
        <p:spPr bwMode="gray">
          <a:xfrm>
            <a:off x="82550" y="3089275"/>
            <a:ext cx="1619250" cy="455613"/>
          </a:xfrm>
          <a:prstGeom prst="roundRect">
            <a:avLst>
              <a:gd name="adj" fmla="val 50000"/>
            </a:avLst>
          </a:prstGeom>
          <a:gradFill rotWithShape="1">
            <a:gsLst>
              <a:gs pos="0">
                <a:schemeClr val="hlink">
                  <a:gamma/>
                  <a:tint val="33333"/>
                  <a:invGamma/>
                </a:schemeClr>
              </a:gs>
              <a:gs pos="100000">
                <a:schemeClr val="hlink"/>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p>
        </p:txBody>
      </p:sp>
      <p:sp>
        <p:nvSpPr>
          <p:cNvPr id="33879" name="AutoShape 87"/>
          <p:cNvSpPr>
            <a:spLocks noChangeArrowheads="1"/>
          </p:cNvSpPr>
          <p:nvPr/>
        </p:nvSpPr>
        <p:spPr bwMode="gray">
          <a:xfrm flipV="1">
            <a:off x="241300" y="6459538"/>
            <a:ext cx="1344613" cy="212725"/>
          </a:xfrm>
          <a:prstGeom prst="roundRect">
            <a:avLst>
              <a:gd name="adj" fmla="val 50000"/>
            </a:avLst>
          </a:prstGeom>
          <a:gradFill rotWithShape="1">
            <a:gsLst>
              <a:gs pos="0">
                <a:schemeClr val="hlink">
                  <a:alpha val="0"/>
                </a:schemeClr>
              </a:gs>
              <a:gs pos="100000">
                <a:schemeClr val="hlink">
                  <a:gamma/>
                  <a:tint val="39216"/>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p>
        </p:txBody>
      </p:sp>
      <p:sp>
        <p:nvSpPr>
          <p:cNvPr id="13338" name="WordArt 90"/>
          <p:cNvSpPr>
            <a:spLocks noChangeArrowheads="1" noChangeShapeType="1" noTextEdit="1"/>
          </p:cNvSpPr>
          <p:nvPr/>
        </p:nvSpPr>
        <p:spPr bwMode="auto">
          <a:xfrm>
            <a:off x="250825" y="3355975"/>
            <a:ext cx="1296988" cy="1368425"/>
          </a:xfrm>
          <a:prstGeom prst="rect">
            <a:avLst/>
          </a:prstGeom>
        </p:spPr>
        <p:txBody>
          <a:bodyPr wrap="none" fromWordArt="1">
            <a:prstTxWarp prst="textPlain">
              <a:avLst>
                <a:gd name="adj" fmla="val 50000"/>
              </a:avLst>
            </a:prstTxWarp>
          </a:bodyPr>
          <a:lstStyle/>
          <a:p>
            <a:pPr algn="ctr"/>
            <a:r>
              <a:rPr lang="en-US" sz="2400" kern="10">
                <a:ln w="9525">
                  <a:solidFill>
                    <a:srgbClr val="FFFF00"/>
                  </a:solidFill>
                  <a:round/>
                  <a:headEnd/>
                  <a:tailEnd/>
                </a:ln>
                <a:solidFill>
                  <a:srgbClr val="FFFF99"/>
                </a:solidFill>
                <a:latin typeface=".VnHelvetIns" panose="020B7200000000000000" pitchFamily="34" charset="0"/>
              </a:rPr>
              <a:t>NhiÒu thµnh </a:t>
            </a:r>
          </a:p>
          <a:p>
            <a:pPr algn="ctr"/>
            <a:r>
              <a:rPr lang="en-US" sz="2400" kern="10">
                <a:ln w="9525">
                  <a:solidFill>
                    <a:srgbClr val="FFFF00"/>
                  </a:solidFill>
                  <a:round/>
                  <a:headEnd/>
                  <a:tailEnd/>
                </a:ln>
                <a:solidFill>
                  <a:srgbClr val="FFFF99"/>
                </a:solidFill>
                <a:latin typeface=".VnHelvetIns" panose="020B7200000000000000" pitchFamily="34" charset="0"/>
              </a:rPr>
              <a:t>phÇn kinh </a:t>
            </a:r>
            <a:r>
              <a:rPr lang="en-US" sz="2400" kern="10" smtClean="0">
                <a:ln w="9525">
                  <a:solidFill>
                    <a:srgbClr val="FFFF00"/>
                  </a:solidFill>
                  <a:round/>
                  <a:headEnd/>
                  <a:tailEnd/>
                </a:ln>
                <a:solidFill>
                  <a:srgbClr val="FFFF99"/>
                </a:solidFill>
                <a:latin typeface=".VnHelvetIns" panose="020B7200000000000000" pitchFamily="34" charset="0"/>
              </a:rPr>
              <a:t>tÕ,</a:t>
            </a:r>
            <a:endParaRPr lang="en-US" sz="2400" kern="10">
              <a:ln w="9525">
                <a:solidFill>
                  <a:srgbClr val="FFFF00"/>
                </a:solidFill>
                <a:round/>
                <a:headEnd/>
                <a:tailEnd/>
              </a:ln>
              <a:solidFill>
                <a:srgbClr val="FFFF99"/>
              </a:solidFill>
              <a:latin typeface=".VnHelvetIns" panose="020B7200000000000000" pitchFamily="34" charset="0"/>
            </a:endParaRPr>
          </a:p>
          <a:p>
            <a:pPr algn="ctr"/>
            <a:r>
              <a:rPr lang="en-US" sz="2400" kern="10">
                <a:ln w="9525">
                  <a:solidFill>
                    <a:srgbClr val="FFFF00"/>
                  </a:solidFill>
                  <a:round/>
                  <a:headEnd/>
                  <a:tailEnd/>
                </a:ln>
                <a:solidFill>
                  <a:srgbClr val="FFFF99"/>
                </a:solidFill>
                <a:latin typeface=".VnHelvetIns" panose="020B7200000000000000" pitchFamily="34" charset="0"/>
              </a:rPr>
              <a:t>nhiÒu h×nh </a:t>
            </a:r>
          </a:p>
          <a:p>
            <a:pPr algn="ctr"/>
            <a:r>
              <a:rPr lang="en-US" sz="2400" kern="10">
                <a:ln w="9525">
                  <a:solidFill>
                    <a:srgbClr val="FFFF00"/>
                  </a:solidFill>
                  <a:round/>
                  <a:headEnd/>
                  <a:tailEnd/>
                </a:ln>
                <a:solidFill>
                  <a:srgbClr val="FFFF99"/>
                </a:solidFill>
                <a:latin typeface=".VnHelvetIns" panose="020B7200000000000000" pitchFamily="34" charset="0"/>
              </a:rPr>
              <a:t>thøc së h÷u</a:t>
            </a:r>
          </a:p>
        </p:txBody>
      </p:sp>
      <p:sp>
        <p:nvSpPr>
          <p:cNvPr id="13339" name="WordArt 91"/>
          <p:cNvSpPr>
            <a:spLocks noChangeArrowheads="1" noChangeShapeType="1" noTextEdit="1"/>
          </p:cNvSpPr>
          <p:nvPr/>
        </p:nvSpPr>
        <p:spPr bwMode="auto">
          <a:xfrm>
            <a:off x="1979613" y="3357563"/>
            <a:ext cx="1296987" cy="13684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400" kern="10">
                <a:solidFill>
                  <a:srgbClr val="800080"/>
                </a:solidFill>
                <a:latin typeface="Times New Roman" panose="02020603050405020304" pitchFamily="18" charset="0"/>
                <a:cs typeface="Times New Roman" panose="02020603050405020304" pitchFamily="18" charset="0"/>
              </a:rPr>
              <a:t>Nhiều </a:t>
            </a:r>
          </a:p>
          <a:p>
            <a:pPr algn="ctr"/>
            <a:r>
              <a:rPr lang="vi-VN" sz="2400" kern="10">
                <a:solidFill>
                  <a:srgbClr val="800080"/>
                </a:solidFill>
                <a:latin typeface="Times New Roman" panose="02020603050405020304" pitchFamily="18" charset="0"/>
                <a:cs typeface="Times New Roman" panose="02020603050405020304" pitchFamily="18" charset="0"/>
              </a:rPr>
              <a:t>phương</a:t>
            </a:r>
          </a:p>
          <a:p>
            <a:pPr algn="ctr"/>
            <a:r>
              <a:rPr lang="vi-VN" sz="2400" kern="10">
                <a:solidFill>
                  <a:srgbClr val="800080"/>
                </a:solidFill>
                <a:latin typeface="Times New Roman" panose="02020603050405020304" pitchFamily="18" charset="0"/>
                <a:cs typeface="Times New Roman" panose="02020603050405020304" pitchFamily="18" charset="0"/>
              </a:rPr>
              <a:t>thức </a:t>
            </a:r>
          </a:p>
          <a:p>
            <a:pPr algn="ctr"/>
            <a:r>
              <a:rPr lang="vi-VN" sz="2400" kern="10">
                <a:solidFill>
                  <a:srgbClr val="800080"/>
                </a:solidFill>
                <a:latin typeface="Times New Roman" panose="02020603050405020304" pitchFamily="18" charset="0"/>
                <a:cs typeface="Times New Roman" panose="02020603050405020304" pitchFamily="18" charset="0"/>
              </a:rPr>
              <a:t>kinh doanh </a:t>
            </a:r>
            <a:endParaRPr lang="en-US" sz="2400" kern="10">
              <a:solidFill>
                <a:srgbClr val="800080"/>
              </a:solidFill>
              <a:latin typeface="Times New Roman" panose="02020603050405020304" pitchFamily="18" charset="0"/>
              <a:cs typeface="Times New Roman" panose="02020603050405020304" pitchFamily="18" charset="0"/>
            </a:endParaRPr>
          </a:p>
        </p:txBody>
      </p:sp>
      <p:pic>
        <p:nvPicPr>
          <p:cNvPr id="13341" name="Picture 93" descr="IMG_0026"/>
          <p:cNvPicPr>
            <a:picLocks noChangeAspect="1" noChangeArrowheads="1"/>
          </p:cNvPicPr>
          <p:nvPr/>
        </p:nvPicPr>
        <p:blipFill>
          <a:blip r:embed="rId6">
            <a:extLst>
              <a:ext uri="{28A0092B-C50C-407E-A947-70E740481C1C}">
                <a14:useLocalDpi xmlns:a14="http://schemas.microsoft.com/office/drawing/2010/main" val="0"/>
              </a:ext>
            </a:extLst>
          </a:blip>
          <a:srcRect l="14789" t="11566" r="8662" b="4358"/>
          <a:stretch>
            <a:fillRect/>
          </a:stretch>
        </p:blipFill>
        <p:spPr bwMode="auto">
          <a:xfrm>
            <a:off x="423863" y="4994275"/>
            <a:ext cx="935037" cy="1368425"/>
          </a:xfrm>
          <a:prstGeom prst="rect">
            <a:avLst/>
          </a:prstGeom>
          <a:noFill/>
          <a:ln w="38100">
            <a:solidFill>
              <a:srgbClr val="99CCFF"/>
            </a:solidFill>
            <a:miter lim="800000"/>
            <a:headEnd/>
            <a:tailEnd/>
          </a:ln>
          <a:extLst>
            <a:ext uri="{909E8E84-426E-40DD-AFC4-6F175D3DCCD1}">
              <a14:hiddenFill xmlns:a14="http://schemas.microsoft.com/office/drawing/2010/main">
                <a:solidFill>
                  <a:srgbClr val="FFFFFF"/>
                </a:solidFill>
              </a14:hiddenFill>
            </a:ext>
          </a:extLst>
        </p:spPr>
      </p:pic>
      <p:pic>
        <p:nvPicPr>
          <p:cNvPr id="13342" name="Picture 94" descr="IMG_0027"/>
          <p:cNvPicPr>
            <a:picLocks noChangeAspect="1" noChangeArrowheads="1"/>
          </p:cNvPicPr>
          <p:nvPr/>
        </p:nvPicPr>
        <p:blipFill>
          <a:blip r:embed="rId7">
            <a:extLst>
              <a:ext uri="{28A0092B-C50C-407E-A947-70E740481C1C}">
                <a14:useLocalDpi xmlns:a14="http://schemas.microsoft.com/office/drawing/2010/main" val="0"/>
              </a:ext>
            </a:extLst>
          </a:blip>
          <a:srcRect l="20915" t="19569" r="21971" b="21945"/>
          <a:stretch>
            <a:fillRect/>
          </a:stretch>
        </p:blipFill>
        <p:spPr bwMode="auto">
          <a:xfrm>
            <a:off x="2182813" y="4987925"/>
            <a:ext cx="949325" cy="1365250"/>
          </a:xfrm>
          <a:prstGeom prst="rect">
            <a:avLst/>
          </a:prstGeom>
          <a:noFill/>
          <a:ln w="38100">
            <a:solidFill>
              <a:srgbClr val="C0C0C0"/>
            </a:solidFill>
            <a:miter lim="800000"/>
            <a:headEnd/>
            <a:tailEnd/>
          </a:ln>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8"/>
          <a:stretch>
            <a:fillRect/>
          </a:stretch>
        </p:blipFill>
        <p:spPr>
          <a:xfrm>
            <a:off x="7366000" y="3836990"/>
            <a:ext cx="1644343" cy="22193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2" name="Title 1"/>
          <p:cNvSpPr txBox="1">
            <a:spLocks/>
          </p:cNvSpPr>
          <p:nvPr/>
        </p:nvSpPr>
        <p:spPr bwMode="auto">
          <a:xfrm>
            <a:off x="0" y="17463"/>
            <a:ext cx="91440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 typeface="Wingdings" panose="05000000000000000000" pitchFamily="2" charset="2"/>
              <a:buNone/>
              <a:defRPr/>
            </a:pPr>
            <a:r>
              <a:rPr lang="en-AU" altLang="en-US" sz="3000" kern="0" smtClean="0">
                <a:solidFill>
                  <a:srgbClr val="002060"/>
                </a:solidFill>
                <a:latin typeface="Times New Roman" panose="02020603050405020304" pitchFamily="18" charset="0"/>
                <a:cs typeface="Times New Roman" panose="02020603050405020304" pitchFamily="18" charset="0"/>
              </a:rPr>
              <a:t>5.1. Kinh tế thị trường định hướng XHCN ở Việt Nam.</a:t>
            </a:r>
            <a:endParaRPr lang="en-US" altLang="en-US" sz="3000" kern="0" smtClean="0"/>
          </a:p>
        </p:txBody>
      </p:sp>
      <p:sp>
        <p:nvSpPr>
          <p:cNvPr id="43" name="WordArt 22"/>
          <p:cNvSpPr>
            <a:spLocks noChangeArrowheads="1" noChangeShapeType="1" noTextEdit="1"/>
          </p:cNvSpPr>
          <p:nvPr/>
        </p:nvSpPr>
        <p:spPr bwMode="auto">
          <a:xfrm>
            <a:off x="2911475" y="576263"/>
            <a:ext cx="2908300" cy="3333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800" kern="10">
                <a:solidFill>
                  <a:srgbClr val="FF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Đặc trưng</a:t>
            </a:r>
            <a:endParaRPr lang="en-US" sz="2800" kern="10">
              <a:solidFill>
                <a:srgbClr val="FF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56887494"/>
      </p:ext>
    </p:extLst>
  </p:cSld>
  <p:clrMapOvr>
    <a:masterClrMapping/>
  </p:clrMapOvr>
  <mc:AlternateContent xmlns:mc="http://schemas.openxmlformats.org/markup-compatibility/2006" xmlns:p14="http://schemas.microsoft.com/office/powerpoint/2010/main">
    <mc:Choice Requires="p14">
      <p:transition spd="med" p14:dur="700" advTm="73058">
        <p:fade/>
      </p:transition>
    </mc:Choice>
    <mc:Fallback xmlns="">
      <p:transition spd="med" advTm="73058">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3829"/>
                                        </p:tgtEl>
                                        <p:attrNameLst>
                                          <p:attrName>style.visibility</p:attrName>
                                        </p:attrNameLst>
                                      </p:cBhvr>
                                      <p:to>
                                        <p:strVal val="visible"/>
                                      </p:to>
                                    </p:set>
                                    <p:anim calcmode="lin" valueType="num">
                                      <p:cBhvr additive="base">
                                        <p:cTn id="7" dur="3000" fill="hold"/>
                                        <p:tgtEl>
                                          <p:spTgt spid="33829"/>
                                        </p:tgtEl>
                                        <p:attrNameLst>
                                          <p:attrName>ppt_x</p:attrName>
                                        </p:attrNameLst>
                                      </p:cBhvr>
                                      <p:tavLst>
                                        <p:tav tm="0">
                                          <p:val>
                                            <p:strVal val="1+#ppt_w/2"/>
                                          </p:val>
                                        </p:tav>
                                        <p:tav tm="100000">
                                          <p:val>
                                            <p:strVal val="#ppt_x"/>
                                          </p:val>
                                        </p:tav>
                                      </p:tavLst>
                                    </p:anim>
                                    <p:anim calcmode="lin" valueType="num">
                                      <p:cBhvr additive="base">
                                        <p:cTn id="8" dur="3000" fill="hold"/>
                                        <p:tgtEl>
                                          <p:spTgt spid="3382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3833"/>
                                        </p:tgtEl>
                                        <p:attrNameLst>
                                          <p:attrName>style.visibility</p:attrName>
                                        </p:attrNameLst>
                                      </p:cBhvr>
                                      <p:to>
                                        <p:strVal val="visible"/>
                                      </p:to>
                                    </p:set>
                                    <p:anim calcmode="lin" valueType="num">
                                      <p:cBhvr additive="base">
                                        <p:cTn id="11" dur="3000" fill="hold"/>
                                        <p:tgtEl>
                                          <p:spTgt spid="33833"/>
                                        </p:tgtEl>
                                        <p:attrNameLst>
                                          <p:attrName>ppt_x</p:attrName>
                                        </p:attrNameLst>
                                      </p:cBhvr>
                                      <p:tavLst>
                                        <p:tav tm="0">
                                          <p:val>
                                            <p:strVal val="1+#ppt_w/2"/>
                                          </p:val>
                                        </p:tav>
                                        <p:tav tm="100000">
                                          <p:val>
                                            <p:strVal val="#ppt_x"/>
                                          </p:val>
                                        </p:tav>
                                      </p:tavLst>
                                    </p:anim>
                                    <p:anim calcmode="lin" valueType="num">
                                      <p:cBhvr additive="base">
                                        <p:cTn id="12" dur="3000" fill="hold"/>
                                        <p:tgtEl>
                                          <p:spTgt spid="3383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3837"/>
                                        </p:tgtEl>
                                        <p:attrNameLst>
                                          <p:attrName>style.visibility</p:attrName>
                                        </p:attrNameLst>
                                      </p:cBhvr>
                                      <p:to>
                                        <p:strVal val="visible"/>
                                      </p:to>
                                    </p:set>
                                    <p:anim calcmode="lin" valueType="num">
                                      <p:cBhvr additive="base">
                                        <p:cTn id="15" dur="3000" fill="hold"/>
                                        <p:tgtEl>
                                          <p:spTgt spid="33837"/>
                                        </p:tgtEl>
                                        <p:attrNameLst>
                                          <p:attrName>ppt_x</p:attrName>
                                        </p:attrNameLst>
                                      </p:cBhvr>
                                      <p:tavLst>
                                        <p:tav tm="0">
                                          <p:val>
                                            <p:strVal val="1+#ppt_w/2"/>
                                          </p:val>
                                        </p:tav>
                                        <p:tav tm="100000">
                                          <p:val>
                                            <p:strVal val="#ppt_x"/>
                                          </p:val>
                                        </p:tav>
                                      </p:tavLst>
                                    </p:anim>
                                    <p:anim calcmode="lin" valueType="num">
                                      <p:cBhvr additive="base">
                                        <p:cTn id="16" dur="3000" fill="hold"/>
                                        <p:tgtEl>
                                          <p:spTgt spid="3383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3840"/>
                                        </p:tgtEl>
                                        <p:attrNameLst>
                                          <p:attrName>style.visibility</p:attrName>
                                        </p:attrNameLst>
                                      </p:cBhvr>
                                      <p:to>
                                        <p:strVal val="visible"/>
                                      </p:to>
                                    </p:set>
                                    <p:anim calcmode="lin" valueType="num">
                                      <p:cBhvr additive="base">
                                        <p:cTn id="19" dur="3000" fill="hold"/>
                                        <p:tgtEl>
                                          <p:spTgt spid="33840"/>
                                        </p:tgtEl>
                                        <p:attrNameLst>
                                          <p:attrName>ppt_x</p:attrName>
                                        </p:attrNameLst>
                                      </p:cBhvr>
                                      <p:tavLst>
                                        <p:tav tm="0">
                                          <p:val>
                                            <p:strVal val="1+#ppt_w/2"/>
                                          </p:val>
                                        </p:tav>
                                        <p:tav tm="100000">
                                          <p:val>
                                            <p:strVal val="#ppt_x"/>
                                          </p:val>
                                        </p:tav>
                                      </p:tavLst>
                                    </p:anim>
                                    <p:anim calcmode="lin" valueType="num">
                                      <p:cBhvr additive="base">
                                        <p:cTn id="20" dur="3000" fill="hold"/>
                                        <p:tgtEl>
                                          <p:spTgt spid="3384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3841"/>
                                        </p:tgtEl>
                                        <p:attrNameLst>
                                          <p:attrName>style.visibility</p:attrName>
                                        </p:attrNameLst>
                                      </p:cBhvr>
                                      <p:to>
                                        <p:strVal val="visible"/>
                                      </p:to>
                                    </p:set>
                                    <p:anim calcmode="lin" valueType="num">
                                      <p:cBhvr additive="base">
                                        <p:cTn id="23" dur="3000" fill="hold"/>
                                        <p:tgtEl>
                                          <p:spTgt spid="33841"/>
                                        </p:tgtEl>
                                        <p:attrNameLst>
                                          <p:attrName>ppt_x</p:attrName>
                                        </p:attrNameLst>
                                      </p:cBhvr>
                                      <p:tavLst>
                                        <p:tav tm="0">
                                          <p:val>
                                            <p:strVal val="1+#ppt_w/2"/>
                                          </p:val>
                                        </p:tav>
                                        <p:tav tm="100000">
                                          <p:val>
                                            <p:strVal val="#ppt_x"/>
                                          </p:val>
                                        </p:tav>
                                      </p:tavLst>
                                    </p:anim>
                                    <p:anim calcmode="lin" valueType="num">
                                      <p:cBhvr additive="base">
                                        <p:cTn id="24" dur="3000" fill="hold"/>
                                        <p:tgtEl>
                                          <p:spTgt spid="3384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3842"/>
                                        </p:tgtEl>
                                        <p:attrNameLst>
                                          <p:attrName>style.visibility</p:attrName>
                                        </p:attrNameLst>
                                      </p:cBhvr>
                                      <p:to>
                                        <p:strVal val="visible"/>
                                      </p:to>
                                    </p:set>
                                    <p:anim calcmode="lin" valueType="num">
                                      <p:cBhvr additive="base">
                                        <p:cTn id="27" dur="3000" fill="hold"/>
                                        <p:tgtEl>
                                          <p:spTgt spid="33842"/>
                                        </p:tgtEl>
                                        <p:attrNameLst>
                                          <p:attrName>ppt_x</p:attrName>
                                        </p:attrNameLst>
                                      </p:cBhvr>
                                      <p:tavLst>
                                        <p:tav tm="0">
                                          <p:val>
                                            <p:strVal val="1+#ppt_w/2"/>
                                          </p:val>
                                        </p:tav>
                                        <p:tav tm="100000">
                                          <p:val>
                                            <p:strVal val="#ppt_x"/>
                                          </p:val>
                                        </p:tav>
                                      </p:tavLst>
                                    </p:anim>
                                    <p:anim calcmode="lin" valueType="num">
                                      <p:cBhvr additive="base">
                                        <p:cTn id="28" dur="3000" fill="hold"/>
                                        <p:tgtEl>
                                          <p:spTgt spid="3384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3843"/>
                                        </p:tgtEl>
                                        <p:attrNameLst>
                                          <p:attrName>style.visibility</p:attrName>
                                        </p:attrNameLst>
                                      </p:cBhvr>
                                      <p:to>
                                        <p:strVal val="visible"/>
                                      </p:to>
                                    </p:set>
                                    <p:anim calcmode="lin" valueType="num">
                                      <p:cBhvr additive="base">
                                        <p:cTn id="31" dur="3000" fill="hold"/>
                                        <p:tgtEl>
                                          <p:spTgt spid="33843"/>
                                        </p:tgtEl>
                                        <p:attrNameLst>
                                          <p:attrName>ppt_x</p:attrName>
                                        </p:attrNameLst>
                                      </p:cBhvr>
                                      <p:tavLst>
                                        <p:tav tm="0">
                                          <p:val>
                                            <p:strVal val="1+#ppt_w/2"/>
                                          </p:val>
                                        </p:tav>
                                        <p:tav tm="100000">
                                          <p:val>
                                            <p:strVal val="#ppt_x"/>
                                          </p:val>
                                        </p:tav>
                                      </p:tavLst>
                                    </p:anim>
                                    <p:anim calcmode="lin" valueType="num">
                                      <p:cBhvr additive="base">
                                        <p:cTn id="32" dur="3000" fill="hold"/>
                                        <p:tgtEl>
                                          <p:spTgt spid="33843"/>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3844"/>
                                        </p:tgtEl>
                                        <p:attrNameLst>
                                          <p:attrName>style.visibility</p:attrName>
                                        </p:attrNameLst>
                                      </p:cBhvr>
                                      <p:to>
                                        <p:strVal val="visible"/>
                                      </p:to>
                                    </p:set>
                                    <p:anim calcmode="lin" valueType="num">
                                      <p:cBhvr additive="base">
                                        <p:cTn id="35" dur="3000" fill="hold"/>
                                        <p:tgtEl>
                                          <p:spTgt spid="33844"/>
                                        </p:tgtEl>
                                        <p:attrNameLst>
                                          <p:attrName>ppt_x</p:attrName>
                                        </p:attrNameLst>
                                      </p:cBhvr>
                                      <p:tavLst>
                                        <p:tav tm="0">
                                          <p:val>
                                            <p:strVal val="1+#ppt_w/2"/>
                                          </p:val>
                                        </p:tav>
                                        <p:tav tm="100000">
                                          <p:val>
                                            <p:strVal val="#ppt_x"/>
                                          </p:val>
                                        </p:tav>
                                      </p:tavLst>
                                    </p:anim>
                                    <p:anim calcmode="lin" valueType="num">
                                      <p:cBhvr additive="base">
                                        <p:cTn id="36" dur="3000" fill="hold"/>
                                        <p:tgtEl>
                                          <p:spTgt spid="3384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33845"/>
                                        </p:tgtEl>
                                        <p:attrNameLst>
                                          <p:attrName>style.visibility</p:attrName>
                                        </p:attrNameLst>
                                      </p:cBhvr>
                                      <p:to>
                                        <p:strVal val="visible"/>
                                      </p:to>
                                    </p:set>
                                    <p:anim calcmode="lin" valueType="num">
                                      <p:cBhvr additive="base">
                                        <p:cTn id="39" dur="3000" fill="hold"/>
                                        <p:tgtEl>
                                          <p:spTgt spid="33845"/>
                                        </p:tgtEl>
                                        <p:attrNameLst>
                                          <p:attrName>ppt_x</p:attrName>
                                        </p:attrNameLst>
                                      </p:cBhvr>
                                      <p:tavLst>
                                        <p:tav tm="0">
                                          <p:val>
                                            <p:strVal val="1+#ppt_w/2"/>
                                          </p:val>
                                        </p:tav>
                                        <p:tav tm="100000">
                                          <p:val>
                                            <p:strVal val="#ppt_x"/>
                                          </p:val>
                                        </p:tav>
                                      </p:tavLst>
                                    </p:anim>
                                    <p:anim calcmode="lin" valueType="num">
                                      <p:cBhvr additive="base">
                                        <p:cTn id="40" dur="3000" fill="hold"/>
                                        <p:tgtEl>
                                          <p:spTgt spid="3384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3846"/>
                                        </p:tgtEl>
                                        <p:attrNameLst>
                                          <p:attrName>style.visibility</p:attrName>
                                        </p:attrNameLst>
                                      </p:cBhvr>
                                      <p:to>
                                        <p:strVal val="visible"/>
                                      </p:to>
                                    </p:set>
                                    <p:anim calcmode="lin" valueType="num">
                                      <p:cBhvr additive="base">
                                        <p:cTn id="43" dur="3000" fill="hold"/>
                                        <p:tgtEl>
                                          <p:spTgt spid="33846"/>
                                        </p:tgtEl>
                                        <p:attrNameLst>
                                          <p:attrName>ppt_x</p:attrName>
                                        </p:attrNameLst>
                                      </p:cBhvr>
                                      <p:tavLst>
                                        <p:tav tm="0">
                                          <p:val>
                                            <p:strVal val="1+#ppt_w/2"/>
                                          </p:val>
                                        </p:tav>
                                        <p:tav tm="100000">
                                          <p:val>
                                            <p:strVal val="#ppt_x"/>
                                          </p:val>
                                        </p:tav>
                                      </p:tavLst>
                                    </p:anim>
                                    <p:anim calcmode="lin" valueType="num">
                                      <p:cBhvr additive="base">
                                        <p:cTn id="44" dur="3000" fill="hold"/>
                                        <p:tgtEl>
                                          <p:spTgt spid="3384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33847"/>
                                        </p:tgtEl>
                                        <p:attrNameLst>
                                          <p:attrName>style.visibility</p:attrName>
                                        </p:attrNameLst>
                                      </p:cBhvr>
                                      <p:to>
                                        <p:strVal val="visible"/>
                                      </p:to>
                                    </p:set>
                                    <p:anim calcmode="lin" valueType="num">
                                      <p:cBhvr additive="base">
                                        <p:cTn id="47" dur="3000" fill="hold"/>
                                        <p:tgtEl>
                                          <p:spTgt spid="33847"/>
                                        </p:tgtEl>
                                        <p:attrNameLst>
                                          <p:attrName>ppt_x</p:attrName>
                                        </p:attrNameLst>
                                      </p:cBhvr>
                                      <p:tavLst>
                                        <p:tav tm="0">
                                          <p:val>
                                            <p:strVal val="1+#ppt_w/2"/>
                                          </p:val>
                                        </p:tav>
                                        <p:tav tm="100000">
                                          <p:val>
                                            <p:strVal val="#ppt_x"/>
                                          </p:val>
                                        </p:tav>
                                      </p:tavLst>
                                    </p:anim>
                                    <p:anim calcmode="lin" valueType="num">
                                      <p:cBhvr additive="base">
                                        <p:cTn id="48" dur="3000" fill="hold"/>
                                        <p:tgtEl>
                                          <p:spTgt spid="3384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33848"/>
                                        </p:tgtEl>
                                        <p:attrNameLst>
                                          <p:attrName>style.visibility</p:attrName>
                                        </p:attrNameLst>
                                      </p:cBhvr>
                                      <p:to>
                                        <p:strVal val="visible"/>
                                      </p:to>
                                    </p:set>
                                    <p:anim calcmode="lin" valueType="num">
                                      <p:cBhvr additive="base">
                                        <p:cTn id="51" dur="3000" fill="hold"/>
                                        <p:tgtEl>
                                          <p:spTgt spid="33848"/>
                                        </p:tgtEl>
                                        <p:attrNameLst>
                                          <p:attrName>ppt_x</p:attrName>
                                        </p:attrNameLst>
                                      </p:cBhvr>
                                      <p:tavLst>
                                        <p:tav tm="0">
                                          <p:val>
                                            <p:strVal val="1+#ppt_w/2"/>
                                          </p:val>
                                        </p:tav>
                                        <p:tav tm="100000">
                                          <p:val>
                                            <p:strVal val="#ppt_x"/>
                                          </p:val>
                                        </p:tav>
                                      </p:tavLst>
                                    </p:anim>
                                    <p:anim calcmode="lin" valueType="num">
                                      <p:cBhvr additive="base">
                                        <p:cTn id="52" dur="3000" fill="hold"/>
                                        <p:tgtEl>
                                          <p:spTgt spid="33848"/>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33858"/>
                                        </p:tgtEl>
                                        <p:attrNameLst>
                                          <p:attrName>style.visibility</p:attrName>
                                        </p:attrNameLst>
                                      </p:cBhvr>
                                      <p:to>
                                        <p:strVal val="visible"/>
                                      </p:to>
                                    </p:set>
                                    <p:anim calcmode="lin" valueType="num">
                                      <p:cBhvr additive="base">
                                        <p:cTn id="55" dur="3000" fill="hold"/>
                                        <p:tgtEl>
                                          <p:spTgt spid="33858"/>
                                        </p:tgtEl>
                                        <p:attrNameLst>
                                          <p:attrName>ppt_x</p:attrName>
                                        </p:attrNameLst>
                                      </p:cBhvr>
                                      <p:tavLst>
                                        <p:tav tm="0">
                                          <p:val>
                                            <p:strVal val="1+#ppt_w/2"/>
                                          </p:val>
                                        </p:tav>
                                        <p:tav tm="100000">
                                          <p:val>
                                            <p:strVal val="#ppt_x"/>
                                          </p:val>
                                        </p:tav>
                                      </p:tavLst>
                                    </p:anim>
                                    <p:anim calcmode="lin" valueType="num">
                                      <p:cBhvr additive="base">
                                        <p:cTn id="56" dur="3000" fill="hold"/>
                                        <p:tgtEl>
                                          <p:spTgt spid="33858"/>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33859"/>
                                        </p:tgtEl>
                                        <p:attrNameLst>
                                          <p:attrName>style.visibility</p:attrName>
                                        </p:attrNameLst>
                                      </p:cBhvr>
                                      <p:to>
                                        <p:strVal val="visible"/>
                                      </p:to>
                                    </p:set>
                                    <p:anim calcmode="lin" valueType="num">
                                      <p:cBhvr additive="base">
                                        <p:cTn id="59" dur="3000" fill="hold"/>
                                        <p:tgtEl>
                                          <p:spTgt spid="33859"/>
                                        </p:tgtEl>
                                        <p:attrNameLst>
                                          <p:attrName>ppt_x</p:attrName>
                                        </p:attrNameLst>
                                      </p:cBhvr>
                                      <p:tavLst>
                                        <p:tav tm="0">
                                          <p:val>
                                            <p:strVal val="1+#ppt_w/2"/>
                                          </p:val>
                                        </p:tav>
                                        <p:tav tm="100000">
                                          <p:val>
                                            <p:strVal val="#ppt_x"/>
                                          </p:val>
                                        </p:tav>
                                      </p:tavLst>
                                    </p:anim>
                                    <p:anim calcmode="lin" valueType="num">
                                      <p:cBhvr additive="base">
                                        <p:cTn id="60" dur="3000" fill="hold"/>
                                        <p:tgtEl>
                                          <p:spTgt spid="338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40" grpId="0"/>
      <p:bldP spid="33841" grpId="0" animBg="1"/>
      <p:bldP spid="33842" grpId="0" animBg="1"/>
      <p:bldP spid="33843" grpId="0" animBg="1"/>
      <p:bldP spid="33844" grpId="0"/>
      <p:bldP spid="33845" grpId="0"/>
      <p:bldP spid="33846" grpId="0" animBg="1"/>
      <p:bldP spid="33847" grpId="0" animBg="1"/>
      <p:bldP spid="33848" grpId="0" animBg="1"/>
      <p:bldP spid="33858" grpId="0" animBg="1"/>
      <p:bldP spid="3385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323528" y="2060848"/>
          <a:ext cx="4536504" cy="2160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5220072" y="3212976"/>
            <a:ext cx="3630169" cy="2304256"/>
          </a:xfrm>
          <a:prstGeom prst="rect">
            <a:avLst/>
          </a:prstGeom>
        </p:spPr>
      </p:pic>
      <p:graphicFrame>
        <p:nvGraphicFramePr>
          <p:cNvPr id="4" name="Diagram 3"/>
          <p:cNvGraphicFramePr/>
          <p:nvPr>
            <p:extLst/>
          </p:nvPr>
        </p:nvGraphicFramePr>
        <p:xfrm>
          <a:off x="1248688" y="4221088"/>
          <a:ext cx="3696072" cy="246404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5" name="Picture 4"/>
          <p:cNvPicPr>
            <a:picLocks noChangeAspect="1"/>
          </p:cNvPicPr>
          <p:nvPr/>
        </p:nvPicPr>
        <p:blipFill>
          <a:blip r:embed="rId14"/>
          <a:stretch>
            <a:fillRect/>
          </a:stretch>
        </p:blipFill>
        <p:spPr>
          <a:xfrm>
            <a:off x="395536" y="5764063"/>
            <a:ext cx="1644774" cy="921073"/>
          </a:xfrm>
          <a:prstGeom prst="rect">
            <a:avLst/>
          </a:prstGeom>
        </p:spPr>
      </p:pic>
      <p:pic>
        <p:nvPicPr>
          <p:cNvPr id="7" name="Picture 6"/>
          <p:cNvPicPr>
            <a:picLocks noChangeAspect="1"/>
          </p:cNvPicPr>
          <p:nvPr/>
        </p:nvPicPr>
        <p:blipFill>
          <a:blip r:embed="rId15"/>
          <a:stretch>
            <a:fillRect/>
          </a:stretch>
        </p:blipFill>
        <p:spPr>
          <a:xfrm>
            <a:off x="4139952" y="5764063"/>
            <a:ext cx="1512168" cy="921073"/>
          </a:xfrm>
          <a:prstGeom prst="rect">
            <a:avLst/>
          </a:prstGeom>
        </p:spPr>
      </p:pic>
      <p:sp>
        <p:nvSpPr>
          <p:cNvPr id="12" name="WordArt 22"/>
          <p:cNvSpPr>
            <a:spLocks noChangeArrowheads="1" noChangeShapeType="1" noTextEdit="1"/>
          </p:cNvSpPr>
          <p:nvPr/>
        </p:nvSpPr>
        <p:spPr bwMode="auto">
          <a:xfrm>
            <a:off x="827584" y="1408262"/>
            <a:ext cx="7438727" cy="436562"/>
          </a:xfrm>
          <a:prstGeom prst="rect">
            <a:avLst/>
          </a:prstGeom>
        </p:spPr>
        <p:txBody>
          <a:bodyPr wrap="none" fromWordArt="1">
            <a:prstTxWarp prst="textPlain">
              <a:avLst>
                <a:gd name="adj" fmla="val 50000"/>
              </a:avLst>
            </a:prstTxWarp>
          </a:bodyPr>
          <a:lstStyle/>
          <a:p>
            <a:pPr algn="ctr"/>
            <a:r>
              <a:rPr lang="en-US" kern="10">
                <a:ln w="9525">
                  <a:solidFill>
                    <a:srgbClr val="008000"/>
                  </a:solidFill>
                  <a:round/>
                  <a:headEnd/>
                  <a:tailEnd/>
                </a:ln>
                <a:solidFill>
                  <a:srgbClr val="008000"/>
                </a:solidFill>
                <a:latin typeface="Times New Roman" panose="02020603050405020304" pitchFamily="18" charset="0"/>
                <a:cs typeface="Times New Roman" panose="02020603050405020304" pitchFamily="18" charset="0"/>
              </a:rPr>
              <a:t>Quan hệ </a:t>
            </a:r>
            <a:r>
              <a:rPr lang="en-US" kern="10" smtClean="0">
                <a:ln w="9525">
                  <a:solidFill>
                    <a:srgbClr val="008000"/>
                  </a:solidFill>
                  <a:round/>
                  <a:headEnd/>
                  <a:tailEnd/>
                </a:ln>
                <a:solidFill>
                  <a:srgbClr val="008000"/>
                </a:solidFill>
                <a:latin typeface="Times New Roman" panose="02020603050405020304" pitchFamily="18" charset="0"/>
                <a:cs typeface="Times New Roman" panose="02020603050405020304" pitchFamily="18" charset="0"/>
              </a:rPr>
              <a:t>giữa gắn tăng trưởng </a:t>
            </a:r>
            <a:r>
              <a:rPr lang="en-US" kern="10">
                <a:ln w="9525">
                  <a:solidFill>
                    <a:srgbClr val="008000"/>
                  </a:solidFill>
                  <a:round/>
                  <a:headEnd/>
                  <a:tailEnd/>
                </a:ln>
                <a:solidFill>
                  <a:srgbClr val="008000"/>
                </a:solidFill>
                <a:latin typeface="Times New Roman" panose="02020603050405020304" pitchFamily="18" charset="0"/>
                <a:cs typeface="Times New Roman" panose="02020603050405020304" pitchFamily="18" charset="0"/>
              </a:rPr>
              <a:t>kinh </a:t>
            </a:r>
            <a:r>
              <a:rPr lang="en-US" kern="10" smtClean="0">
                <a:ln w="9525">
                  <a:solidFill>
                    <a:srgbClr val="008000"/>
                  </a:solidFill>
                  <a:round/>
                  <a:headEnd/>
                  <a:tailEnd/>
                </a:ln>
                <a:solidFill>
                  <a:srgbClr val="008000"/>
                </a:solidFill>
                <a:latin typeface="Times New Roman" panose="02020603050405020304" pitchFamily="18" charset="0"/>
                <a:cs typeface="Times New Roman" panose="02020603050405020304" pitchFamily="18" charset="0"/>
              </a:rPr>
              <a:t>tế và công bằng xã hội </a:t>
            </a:r>
            <a:endParaRPr lang="en-US" kern="10">
              <a:ln w="9525">
                <a:solidFill>
                  <a:srgbClr val="008000"/>
                </a:solidFill>
                <a:round/>
                <a:headEnd/>
                <a:tailEnd/>
              </a:ln>
              <a:solidFill>
                <a:srgbClr val="008000"/>
              </a:solidFill>
              <a:latin typeface="Times New Roman" panose="02020603050405020304" pitchFamily="18" charset="0"/>
              <a:cs typeface="Times New Roman" panose="02020603050405020304" pitchFamily="18" charset="0"/>
            </a:endParaRPr>
          </a:p>
        </p:txBody>
      </p:sp>
      <p:sp>
        <p:nvSpPr>
          <p:cNvPr id="10" name="Title 1"/>
          <p:cNvSpPr txBox="1">
            <a:spLocks/>
          </p:cNvSpPr>
          <p:nvPr/>
        </p:nvSpPr>
        <p:spPr bwMode="auto">
          <a:xfrm>
            <a:off x="0" y="17463"/>
            <a:ext cx="91440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 typeface="Wingdings" panose="05000000000000000000" pitchFamily="2" charset="2"/>
              <a:buNone/>
              <a:defRPr/>
            </a:pPr>
            <a:r>
              <a:rPr lang="en-AU" altLang="en-US" sz="3000" kern="0" smtClean="0">
                <a:solidFill>
                  <a:srgbClr val="002060"/>
                </a:solidFill>
                <a:latin typeface="Times New Roman" panose="02020603050405020304" pitchFamily="18" charset="0"/>
                <a:cs typeface="Times New Roman" panose="02020603050405020304" pitchFamily="18" charset="0"/>
              </a:rPr>
              <a:t>5.1. Kinh tế thị trường định hướng XHCN ở Việt Nam.</a:t>
            </a:r>
            <a:endParaRPr lang="en-US" altLang="en-US" sz="3000" kern="0" smtClean="0"/>
          </a:p>
        </p:txBody>
      </p:sp>
      <p:sp>
        <p:nvSpPr>
          <p:cNvPr id="11" name="WordArt 22"/>
          <p:cNvSpPr>
            <a:spLocks noChangeArrowheads="1" noChangeShapeType="1" noTextEdit="1"/>
          </p:cNvSpPr>
          <p:nvPr/>
        </p:nvSpPr>
        <p:spPr bwMode="auto">
          <a:xfrm>
            <a:off x="2911475" y="576263"/>
            <a:ext cx="2908300" cy="3333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800" kern="10">
                <a:solidFill>
                  <a:srgbClr val="FF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Đặc trưng</a:t>
            </a:r>
            <a:endParaRPr lang="en-US" sz="2800" kern="10">
              <a:solidFill>
                <a:srgbClr val="FF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1366059"/>
      </p:ext>
    </p:extLst>
  </p:cSld>
  <p:clrMapOvr>
    <a:masterClrMapping/>
  </p:clrMapOvr>
  <mc:AlternateContent xmlns:mc="http://schemas.openxmlformats.org/markup-compatibility/2006" xmlns:p14="http://schemas.microsoft.com/office/powerpoint/2010/main">
    <mc:Choice Requires="p14">
      <p:transition spd="med" p14:dur="700" advTm="79181">
        <p:fade/>
      </p:transition>
    </mc:Choice>
    <mc:Fallback xmlns="">
      <p:transition spd="med" advTm="79181">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dArt 22"/>
          <p:cNvSpPr>
            <a:spLocks noChangeArrowheads="1" noChangeShapeType="1" noTextEdit="1"/>
          </p:cNvSpPr>
          <p:nvPr/>
        </p:nvSpPr>
        <p:spPr bwMode="auto">
          <a:xfrm>
            <a:off x="35496" y="7938"/>
            <a:ext cx="9036496" cy="93186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5.2</a:t>
            </a:r>
            <a:r>
              <a:rPr lang="vi-VN"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 </a:t>
            </a: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Hoàn thiện thể chế kinh tế thị trường định hướng XHCN </a:t>
            </a:r>
            <a:r>
              <a:rPr lang="vi-VN"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ở </a:t>
            </a:r>
            <a:r>
              <a:rPr lang="vi-VN" sz="2800"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Việt Nam </a:t>
            </a:r>
            <a:endParaRPr lang="en-US" sz="2800"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endParaRPr>
          </a:p>
        </p:txBody>
      </p:sp>
      <p:graphicFrame>
        <p:nvGraphicFramePr>
          <p:cNvPr id="7" name="Diagram 6"/>
          <p:cNvGraphicFramePr/>
          <p:nvPr>
            <p:extLst>
              <p:ext uri="{D42A27DB-BD31-4B8C-83A1-F6EECF244321}">
                <p14:modId xmlns:p14="http://schemas.microsoft.com/office/powerpoint/2010/main" val="3568504338"/>
              </p:ext>
            </p:extLst>
          </p:nvPr>
        </p:nvGraphicFramePr>
        <p:xfrm>
          <a:off x="2411760" y="1268760"/>
          <a:ext cx="6660232" cy="5589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Vertical Scroll 7"/>
          <p:cNvSpPr/>
          <p:nvPr/>
        </p:nvSpPr>
        <p:spPr bwMode="auto">
          <a:xfrm>
            <a:off x="35496" y="1412776"/>
            <a:ext cx="4320480" cy="2664296"/>
          </a:xfrm>
          <a:prstGeom prst="verticalScroll">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hangingPunct="1"/>
            <a:r>
              <a:rPr lang="en-AU" sz="2400">
                <a:solidFill>
                  <a:srgbClr val="C00000"/>
                </a:solidFill>
                <a:latin typeface="Times New Roman" panose="02020603050405020304" pitchFamily="18" charset="0"/>
                <a:cs typeface="Times New Roman" panose="02020603050405020304" pitchFamily="18" charset="0"/>
              </a:rPr>
              <a:t>Thể chế là </a:t>
            </a:r>
            <a:r>
              <a:rPr lang="en-AU" sz="2400" smtClean="0">
                <a:solidFill>
                  <a:srgbClr val="C00000"/>
                </a:solidFill>
                <a:latin typeface="Times New Roman" panose="02020603050405020304" pitchFamily="18" charset="0"/>
                <a:cs typeface="Times New Roman" panose="02020603050405020304" pitchFamily="18" charset="0"/>
              </a:rPr>
              <a:t>nh</a:t>
            </a:r>
            <a:r>
              <a:rPr lang="en-US" sz="2400" smtClean="0">
                <a:solidFill>
                  <a:srgbClr val="C00000"/>
                </a:solidFill>
                <a:latin typeface="Times New Roman" panose="02020603050405020304" pitchFamily="18" charset="0"/>
                <a:cs typeface="Times New Roman" panose="02020603050405020304" pitchFamily="18" charset="0"/>
              </a:rPr>
              <a:t>ững quy tắc, luật pháp, bộ máy quản lý và cơ chế vận hành nhằm điều chỉnh các hoạt động của con người trong một chế độ xã hội. </a:t>
            </a:r>
            <a:endParaRPr lang="en-US" sz="2400">
              <a:solidFill>
                <a:srgbClr val="C00000"/>
              </a:solidFill>
              <a:latin typeface="Times New Roman" panose="02020603050405020304" pitchFamily="18" charset="0"/>
              <a:cs typeface="Times New Roman" panose="02020603050405020304" pitchFamily="18"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362183586"/>
      </p:ext>
    </p:extLst>
  </p:cSld>
  <p:clrMapOvr>
    <a:masterClrMapping/>
  </p:clrMapOvr>
  <mc:AlternateContent xmlns:mc="http://schemas.openxmlformats.org/markup-compatibility/2006" xmlns:p14="http://schemas.microsoft.com/office/powerpoint/2010/main">
    <mc:Choice Requires="p14">
      <p:transition spd="slow" p14:dur="2000" advTm="102634"/>
    </mc:Choice>
    <mc:Fallback xmlns="">
      <p:transition spd="slow" advTm="102634"/>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WordArt 22"/>
          <p:cNvSpPr>
            <a:spLocks noChangeArrowheads="1" noChangeShapeType="1" noTextEdit="1"/>
          </p:cNvSpPr>
          <p:nvPr/>
        </p:nvSpPr>
        <p:spPr bwMode="auto">
          <a:xfrm>
            <a:off x="35496" y="7938"/>
            <a:ext cx="9036496" cy="93186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5.2</a:t>
            </a:r>
            <a:r>
              <a:rPr lang="vi-VN"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 </a:t>
            </a: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Hoàn thiện thể chế kinh tế </a:t>
            </a:r>
            <a:r>
              <a:rPr lang="vi-VN"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thị </a:t>
            </a:r>
            <a:r>
              <a:rPr lang="vi-VN" sz="2800"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trường định hướng XHCN ở Việt Nam </a:t>
            </a:r>
            <a:endParaRPr lang="en-US" sz="2800"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endParaRPr>
          </a:p>
        </p:txBody>
      </p:sp>
      <p:sp>
        <p:nvSpPr>
          <p:cNvPr id="7" name="WordArt 22"/>
          <p:cNvSpPr>
            <a:spLocks noChangeArrowheads="1" noChangeShapeType="1" noTextEdit="1"/>
          </p:cNvSpPr>
          <p:nvPr/>
        </p:nvSpPr>
        <p:spPr bwMode="auto">
          <a:xfrm>
            <a:off x="50800" y="1252880"/>
            <a:ext cx="9140760" cy="1121048"/>
          </a:xfrm>
          <a:prstGeom prst="rect">
            <a:avLst/>
          </a:prstGeom>
        </p:spPr>
        <p:txBody>
          <a:bodyPr wrap="none" fromWordArt="1">
            <a:prstTxWarp prst="textPlain">
              <a:avLst>
                <a:gd name="adj" fmla="val 50000"/>
              </a:avLst>
            </a:prstTxWarp>
          </a:bodyPr>
          <a:lstStyle/>
          <a:p>
            <a:pPr algn="ctr"/>
            <a:r>
              <a:rPr lang="vi-VN">
                <a:solidFill>
                  <a:srgbClr val="008000"/>
                </a:solidFill>
              </a:rPr>
              <a:t>Thể chế kinh tế </a:t>
            </a:r>
            <a:r>
              <a:rPr lang="vi-VN" smtClean="0">
                <a:solidFill>
                  <a:srgbClr val="008000"/>
                </a:solidFill>
              </a:rPr>
              <a:t>là </a:t>
            </a:r>
            <a:r>
              <a:rPr lang="vi-VN">
                <a:solidFill>
                  <a:srgbClr val="008000"/>
                </a:solidFill>
              </a:rPr>
              <a:t>1 hệ thống các quy </a:t>
            </a:r>
            <a:r>
              <a:rPr lang="en-AU" smtClean="0">
                <a:solidFill>
                  <a:srgbClr val="008000"/>
                </a:solidFill>
              </a:rPr>
              <a:t>tắc, </a:t>
            </a:r>
            <a:r>
              <a:rPr lang="vi-VN">
                <a:solidFill>
                  <a:srgbClr val="008000"/>
                </a:solidFill>
              </a:rPr>
              <a:t>luật </a:t>
            </a:r>
            <a:r>
              <a:rPr lang="vi-VN" smtClean="0">
                <a:solidFill>
                  <a:srgbClr val="008000"/>
                </a:solidFill>
              </a:rPr>
              <a:t>pháp</a:t>
            </a:r>
            <a:r>
              <a:rPr lang="en-AU" smtClean="0">
                <a:solidFill>
                  <a:srgbClr val="008000"/>
                </a:solidFill>
              </a:rPr>
              <a:t>, bộ máy quản lý và cơ chế vận hành </a:t>
            </a:r>
          </a:p>
          <a:p>
            <a:pPr algn="ctr"/>
            <a:r>
              <a:rPr lang="vi-VN" smtClean="0">
                <a:solidFill>
                  <a:srgbClr val="008000"/>
                </a:solidFill>
              </a:rPr>
              <a:t>nhằm </a:t>
            </a:r>
            <a:r>
              <a:rPr lang="vi-VN">
                <a:solidFill>
                  <a:srgbClr val="008000"/>
                </a:solidFill>
              </a:rPr>
              <a:t>điều chỉnh </a:t>
            </a:r>
            <a:r>
              <a:rPr lang="en-AU" smtClean="0">
                <a:solidFill>
                  <a:srgbClr val="008000"/>
                </a:solidFill>
              </a:rPr>
              <a:t>hành vi của </a:t>
            </a:r>
            <a:r>
              <a:rPr lang="vi-VN" smtClean="0">
                <a:solidFill>
                  <a:srgbClr val="008000"/>
                </a:solidFill>
              </a:rPr>
              <a:t>các </a:t>
            </a:r>
            <a:r>
              <a:rPr lang="vi-VN">
                <a:solidFill>
                  <a:srgbClr val="008000"/>
                </a:solidFill>
              </a:rPr>
              <a:t>chủ thể kinh </a:t>
            </a:r>
            <a:r>
              <a:rPr lang="vi-VN" smtClean="0">
                <a:solidFill>
                  <a:srgbClr val="008000"/>
                </a:solidFill>
              </a:rPr>
              <a:t>t</a:t>
            </a:r>
            <a:r>
              <a:rPr lang="en-AU" smtClean="0">
                <a:solidFill>
                  <a:srgbClr val="008000"/>
                </a:solidFill>
              </a:rPr>
              <a:t>ế</a:t>
            </a:r>
            <a:r>
              <a:rPr lang="vi-VN" smtClean="0">
                <a:solidFill>
                  <a:srgbClr val="008000"/>
                </a:solidFill>
              </a:rPr>
              <a:t>,</a:t>
            </a:r>
            <a:r>
              <a:rPr lang="en-AU" smtClean="0">
                <a:solidFill>
                  <a:srgbClr val="008000"/>
                </a:solidFill>
              </a:rPr>
              <a:t> </a:t>
            </a:r>
            <a:r>
              <a:rPr lang="vi-VN" smtClean="0">
                <a:solidFill>
                  <a:srgbClr val="008000"/>
                </a:solidFill>
              </a:rPr>
              <a:t>các </a:t>
            </a:r>
            <a:r>
              <a:rPr lang="vi-VN">
                <a:solidFill>
                  <a:srgbClr val="008000"/>
                </a:solidFill>
              </a:rPr>
              <a:t>hành vi sản xuất kinh doanh và các quan hệ </a:t>
            </a:r>
            <a:r>
              <a:rPr lang="vi-VN" smtClean="0">
                <a:solidFill>
                  <a:srgbClr val="008000"/>
                </a:solidFill>
              </a:rPr>
              <a:t>k</a:t>
            </a:r>
            <a:r>
              <a:rPr lang="en-AU" smtClean="0">
                <a:solidFill>
                  <a:srgbClr val="008000"/>
                </a:solidFill>
              </a:rPr>
              <a:t>i</a:t>
            </a:r>
            <a:r>
              <a:rPr lang="vi-VN" smtClean="0">
                <a:solidFill>
                  <a:srgbClr val="008000"/>
                </a:solidFill>
              </a:rPr>
              <a:t>nh </a:t>
            </a:r>
            <a:r>
              <a:rPr lang="vi-VN">
                <a:solidFill>
                  <a:srgbClr val="008000"/>
                </a:solidFill>
              </a:rPr>
              <a:t>tế. </a:t>
            </a:r>
            <a:endParaRPr lang="en-US" kern="10">
              <a:ln w="9525">
                <a:solidFill>
                  <a:srgbClr val="008000"/>
                </a:solidFill>
                <a:round/>
                <a:headEnd/>
                <a:tailEnd/>
              </a:ln>
              <a:solidFill>
                <a:srgbClr val="008000"/>
              </a:solidFill>
              <a:latin typeface="Times New Roman" panose="02020603050405020304" pitchFamily="18" charset="0"/>
              <a:cs typeface="Times New Roman" panose="02020603050405020304" pitchFamily="18" charset="0"/>
            </a:endParaRPr>
          </a:p>
        </p:txBody>
      </p:sp>
      <p:graphicFrame>
        <p:nvGraphicFramePr>
          <p:cNvPr id="11" name="Diagram 10"/>
          <p:cNvGraphicFramePr/>
          <p:nvPr>
            <p:extLst>
              <p:ext uri="{D42A27DB-BD31-4B8C-83A1-F6EECF244321}">
                <p14:modId xmlns:p14="http://schemas.microsoft.com/office/powerpoint/2010/main" val="2476656489"/>
              </p:ext>
            </p:extLst>
          </p:nvPr>
        </p:nvGraphicFramePr>
        <p:xfrm>
          <a:off x="3923928" y="2237727"/>
          <a:ext cx="5220072" cy="46288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1"/>
          <p:cNvPicPr>
            <a:picLocks noChangeAspect="1"/>
          </p:cNvPicPr>
          <p:nvPr/>
        </p:nvPicPr>
        <p:blipFill>
          <a:blip r:embed="rId7"/>
          <a:stretch>
            <a:fillRect/>
          </a:stretch>
        </p:blipFill>
        <p:spPr>
          <a:xfrm>
            <a:off x="467544" y="2733278"/>
            <a:ext cx="2476500" cy="1847850"/>
          </a:xfrm>
          <a:prstGeom prst="rect">
            <a:avLst/>
          </a:prstGeom>
        </p:spPr>
      </p:pic>
      <p:pic>
        <p:nvPicPr>
          <p:cNvPr id="13" name="Picture 12"/>
          <p:cNvPicPr>
            <a:picLocks noChangeAspect="1"/>
          </p:cNvPicPr>
          <p:nvPr/>
        </p:nvPicPr>
        <p:blipFill>
          <a:blip r:embed="rId8"/>
          <a:stretch>
            <a:fillRect/>
          </a:stretch>
        </p:blipFill>
        <p:spPr>
          <a:xfrm>
            <a:off x="1514246" y="4941168"/>
            <a:ext cx="2537352" cy="1652017"/>
          </a:xfrm>
          <a:prstGeom prst="rect">
            <a:avLst/>
          </a:prstGeom>
        </p:spPr>
      </p:pic>
    </p:spTree>
    <p:extLst>
      <p:ext uri="{BB962C8B-B14F-4D97-AF65-F5344CB8AC3E}">
        <p14:creationId xmlns:p14="http://schemas.microsoft.com/office/powerpoint/2010/main" val="990448363"/>
      </p:ext>
    </p:extLst>
  </p:cSld>
  <p:clrMapOvr>
    <a:masterClrMapping/>
  </p:clrMapOvr>
  <mc:AlternateContent xmlns:mc="http://schemas.openxmlformats.org/markup-compatibility/2006" xmlns:p14="http://schemas.microsoft.com/office/powerpoint/2010/main">
    <mc:Choice Requires="p14">
      <p:transition spd="slow" p14:dur="2000" advTm="55409"/>
    </mc:Choice>
    <mc:Fallback xmlns="">
      <p:transition spd="slow" advTm="55409"/>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dArt 22"/>
          <p:cNvSpPr>
            <a:spLocks noChangeArrowheads="1" noChangeShapeType="1" noTextEdit="1"/>
          </p:cNvSpPr>
          <p:nvPr/>
        </p:nvSpPr>
        <p:spPr bwMode="auto">
          <a:xfrm>
            <a:off x="35496" y="7938"/>
            <a:ext cx="9036496" cy="93186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5.2</a:t>
            </a:r>
            <a:r>
              <a:rPr lang="vi-VN"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 </a:t>
            </a: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Hoàn thiện thể chế kinh tế </a:t>
            </a:r>
            <a:r>
              <a:rPr lang="vi-VN"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thị </a:t>
            </a:r>
            <a:r>
              <a:rPr lang="vi-VN" sz="2800"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trường định hướng XHCN ở Việt Nam </a:t>
            </a:r>
            <a:endParaRPr lang="en-US" sz="2800"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endParaRPr>
          </a:p>
        </p:txBody>
      </p:sp>
      <p:sp>
        <p:nvSpPr>
          <p:cNvPr id="5" name="Folded Corner 4"/>
          <p:cNvSpPr/>
          <p:nvPr/>
        </p:nvSpPr>
        <p:spPr bwMode="auto">
          <a:xfrm>
            <a:off x="3419872" y="1415088"/>
            <a:ext cx="5094820" cy="5184576"/>
          </a:xfrm>
          <a:prstGeom prst="foldedCorner">
            <a:avLst/>
          </a:prstGeom>
          <a:solidFill>
            <a:schemeClr val="bg2">
              <a:lumMod val="60000"/>
              <a:lumOff val="40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hangingPunct="1"/>
            <a:r>
              <a:rPr lang="en-US" sz="2400">
                <a:solidFill>
                  <a:schemeClr val="accent5">
                    <a:lumMod val="50000"/>
                  </a:schemeClr>
                </a:solidFill>
                <a:latin typeface="Times New Roman" panose="02020603050405020304" pitchFamily="18" charset="0"/>
                <a:cs typeface="Times New Roman" panose="02020603050405020304" pitchFamily="18" charset="0"/>
              </a:rPr>
              <a:t>Thể chế kinh tế thị trường định </a:t>
            </a:r>
            <a:r>
              <a:rPr lang="en-US" sz="2400" smtClean="0">
                <a:solidFill>
                  <a:schemeClr val="accent5">
                    <a:lumMod val="50000"/>
                  </a:schemeClr>
                </a:solidFill>
                <a:latin typeface="Times New Roman" panose="02020603050405020304" pitchFamily="18" charset="0"/>
                <a:cs typeface="Times New Roman" panose="02020603050405020304" pitchFamily="18" charset="0"/>
              </a:rPr>
              <a:t>hướng XHCN </a:t>
            </a:r>
            <a:r>
              <a:rPr lang="en-US" sz="2400">
                <a:solidFill>
                  <a:schemeClr val="accent5">
                    <a:lumMod val="50000"/>
                  </a:schemeClr>
                </a:solidFill>
                <a:latin typeface="Times New Roman" panose="02020603050405020304" pitchFamily="18" charset="0"/>
                <a:cs typeface="Times New Roman" panose="02020603050405020304" pitchFamily="18" charset="0"/>
              </a:rPr>
              <a:t>là hệ </a:t>
            </a:r>
            <a:r>
              <a:rPr lang="en-US" sz="2400" smtClean="0">
                <a:solidFill>
                  <a:schemeClr val="accent5">
                    <a:lumMod val="50000"/>
                  </a:schemeClr>
                </a:solidFill>
                <a:latin typeface="Times New Roman" panose="02020603050405020304" pitchFamily="18" charset="0"/>
                <a:cs typeface="Times New Roman" panose="02020603050405020304" pitchFamily="18" charset="0"/>
              </a:rPr>
              <a:t>thống </a:t>
            </a:r>
            <a:r>
              <a:rPr lang="en-US" sz="2400">
                <a:solidFill>
                  <a:schemeClr val="accent5">
                    <a:lumMod val="50000"/>
                  </a:schemeClr>
                </a:solidFill>
                <a:latin typeface="Times New Roman" panose="02020603050405020304" pitchFamily="18" charset="0"/>
                <a:cs typeface="Times New Roman" panose="02020603050405020304" pitchFamily="18" charset="0"/>
              </a:rPr>
              <a:t>đường lối, chủ trương chiến lược, hệ thống luật </a:t>
            </a:r>
            <a:r>
              <a:rPr lang="en-US" sz="2400" smtClean="0">
                <a:solidFill>
                  <a:schemeClr val="accent5">
                    <a:lumMod val="50000"/>
                  </a:schemeClr>
                </a:solidFill>
                <a:latin typeface="Times New Roman" panose="02020603050405020304" pitchFamily="18" charset="0"/>
                <a:cs typeface="Times New Roman" panose="02020603050405020304" pitchFamily="18" charset="0"/>
              </a:rPr>
              <a:t>pháp, </a:t>
            </a:r>
            <a:r>
              <a:rPr lang="en-US" sz="2400">
                <a:solidFill>
                  <a:schemeClr val="accent5">
                    <a:lumMod val="50000"/>
                  </a:schemeClr>
                </a:solidFill>
                <a:latin typeface="Times New Roman" panose="02020603050405020304" pitchFamily="18" charset="0"/>
                <a:cs typeface="Times New Roman" panose="02020603050405020304" pitchFamily="18" charset="0"/>
              </a:rPr>
              <a:t>chính sách quy định xác lập cơ chế vận hành, điều chỉnh chức năng, hoạt động, mục tiêu, </a:t>
            </a:r>
            <a:r>
              <a:rPr lang="en-US" sz="2400" smtClean="0">
                <a:solidFill>
                  <a:schemeClr val="accent5">
                    <a:lumMod val="50000"/>
                  </a:schemeClr>
                </a:solidFill>
                <a:latin typeface="Times New Roman" panose="02020603050405020304" pitchFamily="18" charset="0"/>
                <a:cs typeface="Times New Roman" panose="02020603050405020304" pitchFamily="18" charset="0"/>
              </a:rPr>
              <a:t>phương </a:t>
            </a:r>
            <a:r>
              <a:rPr lang="en-US" sz="2400">
                <a:solidFill>
                  <a:schemeClr val="accent5">
                    <a:lumMod val="50000"/>
                  </a:schemeClr>
                </a:solidFill>
                <a:latin typeface="Times New Roman" panose="02020603050405020304" pitchFamily="18" charset="0"/>
                <a:cs typeface="Times New Roman" panose="02020603050405020304" pitchFamily="18" charset="0"/>
              </a:rPr>
              <a:t>thức hoạt động, các quan hệ lợi ích của các tổ chức, các chủ thể kinh tế nhằm hướng tới xác </a:t>
            </a:r>
            <a:r>
              <a:rPr lang="en-US" sz="2400" smtClean="0">
                <a:solidFill>
                  <a:schemeClr val="accent5">
                    <a:lumMod val="50000"/>
                  </a:schemeClr>
                </a:solidFill>
                <a:latin typeface="Times New Roman" panose="02020603050405020304" pitchFamily="18" charset="0"/>
                <a:cs typeface="Times New Roman" panose="02020603050405020304" pitchFamily="18" charset="0"/>
              </a:rPr>
              <a:t>lập </a:t>
            </a:r>
            <a:r>
              <a:rPr lang="en-US" sz="2400">
                <a:solidFill>
                  <a:schemeClr val="accent5">
                    <a:lumMod val="50000"/>
                  </a:schemeClr>
                </a:solidFill>
                <a:latin typeface="Times New Roman" panose="02020603050405020304" pitchFamily="18" charset="0"/>
                <a:cs typeface="Times New Roman" panose="02020603050405020304" pitchFamily="18" charset="0"/>
              </a:rPr>
              <a:t>đồng bộ các yếu tố thị trường, các loại thị trường hiện đại theo hướng góp phần thúc đẩy dân giàu, nước mạnh, xã hội </a:t>
            </a:r>
            <a:r>
              <a:rPr lang="en-US" sz="2400" smtClean="0">
                <a:solidFill>
                  <a:schemeClr val="accent5">
                    <a:lumMod val="50000"/>
                  </a:schemeClr>
                </a:solidFill>
                <a:latin typeface="Times New Roman" panose="02020603050405020304" pitchFamily="18" charset="0"/>
                <a:cs typeface="Times New Roman" panose="02020603050405020304" pitchFamily="18" charset="0"/>
              </a:rPr>
              <a:t>dân </a:t>
            </a:r>
            <a:r>
              <a:rPr lang="en-US" sz="2400">
                <a:solidFill>
                  <a:schemeClr val="accent5">
                    <a:lumMod val="50000"/>
                  </a:schemeClr>
                </a:solidFill>
                <a:latin typeface="Times New Roman" panose="02020603050405020304" pitchFamily="18" charset="0"/>
                <a:cs typeface="Times New Roman" panose="02020603050405020304" pitchFamily="18" charset="0"/>
              </a:rPr>
              <a:t>chủ, công bằng, văn minh.</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accent5">
                  <a:lumMod val="50000"/>
                </a:schemeClr>
              </a:solidFill>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210231" y="1433984"/>
            <a:ext cx="3076301" cy="2304256"/>
          </a:xfrm>
          <a:prstGeom prst="rect">
            <a:avLst/>
          </a:prstGeom>
        </p:spPr>
      </p:pic>
    </p:spTree>
    <p:extLst>
      <p:ext uri="{BB962C8B-B14F-4D97-AF65-F5344CB8AC3E}">
        <p14:creationId xmlns:p14="http://schemas.microsoft.com/office/powerpoint/2010/main" val="1690139318"/>
      </p:ext>
    </p:extLst>
  </p:cSld>
  <p:clrMapOvr>
    <a:masterClrMapping/>
  </p:clrMapOvr>
  <mc:AlternateContent xmlns:mc="http://schemas.openxmlformats.org/markup-compatibility/2006" xmlns:p14="http://schemas.microsoft.com/office/powerpoint/2010/main">
    <mc:Choice Requires="p14">
      <p:transition spd="slow" p14:dur="2000" advTm="38837"/>
    </mc:Choice>
    <mc:Fallback xmlns="">
      <p:transition spd="slow" advTm="38837"/>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dArt 22"/>
          <p:cNvSpPr>
            <a:spLocks noChangeArrowheads="1" noChangeShapeType="1" noTextEdit="1"/>
          </p:cNvSpPr>
          <p:nvPr/>
        </p:nvSpPr>
        <p:spPr bwMode="auto">
          <a:xfrm>
            <a:off x="35496" y="7938"/>
            <a:ext cx="9036496" cy="93186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5.2.</a:t>
            </a:r>
            <a:r>
              <a:rPr lang="vi-VN"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 </a:t>
            </a: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Hoàn thiện thể chế kinh tế </a:t>
            </a:r>
            <a:r>
              <a:rPr lang="vi-VN"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thị </a:t>
            </a:r>
            <a:r>
              <a:rPr lang="vi-VN" sz="2800"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trường định hướng XHCN ở Việt Nam </a:t>
            </a:r>
            <a:endParaRPr lang="en-US" sz="2800"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24448" y="1268760"/>
            <a:ext cx="2531328" cy="1896052"/>
          </a:xfrm>
          <a:prstGeom prst="rect">
            <a:avLst/>
          </a:prstGeom>
        </p:spPr>
      </p:pic>
      <p:graphicFrame>
        <p:nvGraphicFramePr>
          <p:cNvPr id="2" name="Diagram 1"/>
          <p:cNvGraphicFramePr/>
          <p:nvPr>
            <p:extLst/>
          </p:nvPr>
        </p:nvGraphicFramePr>
        <p:xfrm>
          <a:off x="937120" y="1340768"/>
          <a:ext cx="8206880"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4365903"/>
      </p:ext>
    </p:extLst>
  </p:cSld>
  <p:clrMapOvr>
    <a:masterClrMapping/>
  </p:clrMapOvr>
  <mc:AlternateContent xmlns:mc="http://schemas.openxmlformats.org/markup-compatibility/2006" xmlns:p14="http://schemas.microsoft.com/office/powerpoint/2010/main">
    <mc:Choice Requires="p14">
      <p:transition spd="slow" p14:dur="2000" advTm="191622"/>
    </mc:Choice>
    <mc:Fallback xmlns="">
      <p:transition spd="slow" advTm="19162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258888" y="260350"/>
            <a:ext cx="7439025" cy="576263"/>
          </a:xfrm>
        </p:spPr>
        <p:txBody>
          <a:bodyPr/>
          <a:lstStyle/>
          <a:p>
            <a:r>
              <a:rPr lang="en-AU" altLang="en-US" sz="3600" smtClean="0">
                <a:solidFill>
                  <a:srgbClr val="C00000"/>
                </a:solidFill>
                <a:latin typeface="Times New Roman" panose="02020603050405020304" pitchFamily="18" charset="0"/>
                <a:cs typeface="Times New Roman" panose="02020603050405020304" pitchFamily="18" charset="0"/>
              </a:rPr>
              <a:t>Nội dung</a:t>
            </a:r>
            <a:endParaRPr lang="en-US" altLang="en-US" sz="3600" smtClean="0">
              <a:solidFill>
                <a:srgbClr val="C00000"/>
              </a:solidFill>
              <a:latin typeface="Times New Roman" panose="02020603050405020304" pitchFamily="18" charset="0"/>
              <a:cs typeface="Times New Roman" panose="02020603050405020304" pitchFamily="18" charset="0"/>
            </a:endParaRPr>
          </a:p>
        </p:txBody>
      </p:sp>
      <p:graphicFrame>
        <p:nvGraphicFramePr>
          <p:cNvPr id="4" name="Diagram 3"/>
          <p:cNvGraphicFramePr/>
          <p:nvPr/>
        </p:nvGraphicFramePr>
        <p:xfrm>
          <a:off x="323528" y="1196752"/>
          <a:ext cx="8496944" cy="5472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advTm="20632"/>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dArt 22"/>
          <p:cNvSpPr>
            <a:spLocks noChangeArrowheads="1" noChangeShapeType="1" noTextEdit="1"/>
          </p:cNvSpPr>
          <p:nvPr/>
        </p:nvSpPr>
        <p:spPr bwMode="auto">
          <a:xfrm>
            <a:off x="35496" y="7938"/>
            <a:ext cx="9036496" cy="93186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5.2</a:t>
            </a:r>
            <a:r>
              <a:rPr lang="vi-VN"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 </a:t>
            </a: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Hoàn thiện thể chế kinh tế </a:t>
            </a:r>
            <a:r>
              <a:rPr lang="vi-VN"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thị </a:t>
            </a:r>
            <a:r>
              <a:rPr lang="vi-VN" sz="2800"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trường định hướng XHCN ở Việt Nam </a:t>
            </a:r>
            <a:endParaRPr lang="en-US" sz="2800"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endParaRPr>
          </a:p>
        </p:txBody>
      </p:sp>
      <p:sp>
        <p:nvSpPr>
          <p:cNvPr id="5" name="WordArt 69"/>
          <p:cNvSpPr>
            <a:spLocks noChangeArrowheads="1" noChangeShapeType="1" noTextEdit="1"/>
          </p:cNvSpPr>
          <p:nvPr/>
        </p:nvSpPr>
        <p:spPr bwMode="auto">
          <a:xfrm>
            <a:off x="185544" y="1412131"/>
            <a:ext cx="8820472" cy="720725"/>
          </a:xfrm>
          <a:prstGeom prst="rect">
            <a:avLst/>
          </a:prstGeom>
        </p:spPr>
        <p:txBody>
          <a:bodyPr wrap="none" fromWordArt="1">
            <a:prstTxWarp prst="textPlain">
              <a:avLst>
                <a:gd name="adj" fmla="val 50000"/>
              </a:avLst>
            </a:prstTxWarp>
          </a:bodyPr>
          <a:lstStyle/>
          <a:p>
            <a:pPr algn="ctr"/>
            <a:r>
              <a:rPr lang="en-AU" sz="2400" kern="10" smtClean="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Times New Roman" panose="02020603050405020304" pitchFamily="18" charset="0"/>
                <a:cs typeface="Times New Roman" panose="02020603050405020304" pitchFamily="18" charset="0"/>
              </a:rPr>
              <a:t>Lý do phải thực hiện hoàn thiện </a:t>
            </a:r>
          </a:p>
          <a:p>
            <a:pPr algn="ctr"/>
            <a:r>
              <a:rPr lang="en-AU" sz="2400" kern="10" smtClean="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Times New Roman" panose="02020603050405020304" pitchFamily="18" charset="0"/>
                <a:cs typeface="Times New Roman" panose="02020603050405020304" pitchFamily="18" charset="0"/>
              </a:rPr>
              <a:t>thể chế kinh tế thị trường định hướng XHCN ở Việt Nam</a:t>
            </a:r>
            <a:endParaRPr lang="en-US" sz="2400"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239929850"/>
              </p:ext>
            </p:extLst>
          </p:nvPr>
        </p:nvGraphicFramePr>
        <p:xfrm>
          <a:off x="329560" y="2348880"/>
          <a:ext cx="8418904" cy="4392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6011178"/>
      </p:ext>
    </p:extLst>
  </p:cSld>
  <p:clrMapOvr>
    <a:masterClrMapping/>
  </p:clrMapOvr>
  <mc:AlternateContent xmlns:mc="http://schemas.openxmlformats.org/markup-compatibility/2006" xmlns:p14="http://schemas.microsoft.com/office/powerpoint/2010/main">
    <mc:Choice Requires="p14">
      <p:transition spd="slow" p14:dur="2000" advTm="130871"/>
    </mc:Choice>
    <mc:Fallback xmlns="">
      <p:transition spd="slow" advTm="130871"/>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dArt 22"/>
          <p:cNvSpPr>
            <a:spLocks noChangeArrowheads="1" noChangeShapeType="1" noTextEdit="1"/>
          </p:cNvSpPr>
          <p:nvPr/>
        </p:nvSpPr>
        <p:spPr bwMode="auto">
          <a:xfrm>
            <a:off x="35496" y="7938"/>
            <a:ext cx="9036496" cy="93186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5.2</a:t>
            </a:r>
            <a:r>
              <a:rPr lang="vi-VN"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 </a:t>
            </a: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Hoàn thiện thể chế kinh tế </a:t>
            </a:r>
            <a:r>
              <a:rPr lang="vi-VN"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thị </a:t>
            </a:r>
            <a:r>
              <a:rPr lang="vi-VN" sz="2800"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trường định hướng XHCN ở Việt Nam </a:t>
            </a:r>
            <a:endParaRPr lang="en-US" sz="2800"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endParaRPr>
          </a:p>
        </p:txBody>
      </p:sp>
      <p:sp>
        <p:nvSpPr>
          <p:cNvPr id="5" name="WordArt 22"/>
          <p:cNvSpPr>
            <a:spLocks noChangeArrowheads="1" noChangeShapeType="1" noTextEdit="1"/>
          </p:cNvSpPr>
          <p:nvPr/>
        </p:nvSpPr>
        <p:spPr bwMode="auto">
          <a:xfrm>
            <a:off x="251520" y="1628800"/>
            <a:ext cx="5148064" cy="1295593"/>
          </a:xfrm>
          <a:prstGeom prst="rect">
            <a:avLst/>
          </a:prstGeom>
        </p:spPr>
        <p:txBody>
          <a:bodyPr wrap="none" fromWordArt="1">
            <a:prstTxWarp prst="textPlain">
              <a:avLst>
                <a:gd name="adj" fmla="val 50000"/>
              </a:avLst>
            </a:prstTxWarp>
          </a:bodyPr>
          <a:lstStyle/>
          <a:p>
            <a:pPr algn="ctr"/>
            <a:r>
              <a:rPr lang="en-AU" smtClean="0">
                <a:solidFill>
                  <a:srgbClr val="008000"/>
                </a:solidFill>
              </a:rPr>
              <a:t>Nghị quyết 11-NQ/TW ngày 3/6/2017 </a:t>
            </a:r>
          </a:p>
          <a:p>
            <a:pPr algn="ctr"/>
            <a:r>
              <a:rPr lang="en-AU" smtClean="0">
                <a:solidFill>
                  <a:srgbClr val="008000"/>
                </a:solidFill>
              </a:rPr>
              <a:t>về hoàn thiện thể chế </a:t>
            </a:r>
            <a:r>
              <a:rPr lang="vi-VN" smtClean="0">
                <a:solidFill>
                  <a:srgbClr val="008000"/>
                </a:solidFill>
              </a:rPr>
              <a:t>k</a:t>
            </a:r>
            <a:r>
              <a:rPr lang="en-AU" smtClean="0">
                <a:solidFill>
                  <a:srgbClr val="008000"/>
                </a:solidFill>
              </a:rPr>
              <a:t>i</a:t>
            </a:r>
            <a:r>
              <a:rPr lang="vi-VN" smtClean="0">
                <a:solidFill>
                  <a:srgbClr val="008000"/>
                </a:solidFill>
              </a:rPr>
              <a:t>nh tế</a:t>
            </a:r>
            <a:r>
              <a:rPr lang="en-AU" smtClean="0">
                <a:solidFill>
                  <a:srgbClr val="008000"/>
                </a:solidFill>
              </a:rPr>
              <a:t> thị trường định hướng XHCN</a:t>
            </a:r>
            <a:r>
              <a:rPr lang="vi-VN" smtClean="0">
                <a:solidFill>
                  <a:srgbClr val="008000"/>
                </a:solidFill>
              </a:rPr>
              <a:t>. </a:t>
            </a:r>
            <a:endParaRPr lang="en-US" kern="10">
              <a:ln w="9525">
                <a:solidFill>
                  <a:srgbClr val="008000"/>
                </a:solidFill>
                <a:round/>
                <a:headEnd/>
                <a:tailEnd/>
              </a:ln>
              <a:solidFill>
                <a:srgbClr val="008000"/>
              </a:solidFill>
              <a:latin typeface="Times New Roman" panose="02020603050405020304" pitchFamily="18" charset="0"/>
              <a:cs typeface="Times New Roman" panose="02020603050405020304" pitchFamily="18" charset="0"/>
            </a:endParaRPr>
          </a:p>
        </p:txBody>
      </p:sp>
      <p:sp>
        <p:nvSpPr>
          <p:cNvPr id="6" name="WordArt 73"/>
          <p:cNvSpPr>
            <a:spLocks noChangeArrowheads="1" noChangeShapeType="1" noTextEdit="1"/>
          </p:cNvSpPr>
          <p:nvPr/>
        </p:nvSpPr>
        <p:spPr bwMode="auto">
          <a:xfrm>
            <a:off x="3584749" y="3405725"/>
            <a:ext cx="992659" cy="218358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AU" sz="3603" kern="10" smtClean="0">
                <a:solidFill>
                  <a:srgbClr val="80008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Đánh </a:t>
            </a:r>
          </a:p>
          <a:p>
            <a:pPr algn="ctr"/>
            <a:r>
              <a:rPr lang="en-AU" sz="3603" kern="10" smtClean="0">
                <a:solidFill>
                  <a:srgbClr val="80008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giá</a:t>
            </a:r>
            <a:endParaRPr lang="en-US" sz="3603" kern="10">
              <a:solidFill>
                <a:srgbClr val="80008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endParaRPr>
          </a:p>
        </p:txBody>
      </p:sp>
      <p:sp>
        <p:nvSpPr>
          <p:cNvPr id="7" name="WordArt 69"/>
          <p:cNvSpPr>
            <a:spLocks noChangeArrowheads="1" noChangeShapeType="1" noTextEdit="1"/>
          </p:cNvSpPr>
          <p:nvPr/>
        </p:nvSpPr>
        <p:spPr bwMode="auto">
          <a:xfrm>
            <a:off x="4910201" y="3405725"/>
            <a:ext cx="3096344" cy="432693"/>
          </a:xfrm>
          <a:prstGeom prst="rect">
            <a:avLst/>
          </a:prstGeom>
        </p:spPr>
        <p:txBody>
          <a:bodyPr wrap="none" fromWordArt="1">
            <a:prstTxWarp prst="textPlain">
              <a:avLst>
                <a:gd name="adj" fmla="val 50000"/>
              </a:avLst>
            </a:prstTxWarp>
          </a:bodyPr>
          <a:lstStyle/>
          <a:p>
            <a:pPr algn="ctr"/>
            <a:r>
              <a:rPr lang="en-AU" sz="2400" kern="10" smtClean="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Times New Roman" panose="02020603050405020304" pitchFamily="18" charset="0"/>
                <a:cs typeface="Times New Roman" panose="02020603050405020304" pitchFamily="18" charset="0"/>
              </a:rPr>
              <a:t>Thành tựu</a:t>
            </a:r>
            <a:endParaRPr lang="en-US" sz="2400"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Times New Roman" panose="02020603050405020304" pitchFamily="18" charset="0"/>
              <a:cs typeface="Times New Roman" panose="02020603050405020304" pitchFamily="18" charset="0"/>
            </a:endParaRPr>
          </a:p>
        </p:txBody>
      </p:sp>
      <p:sp>
        <p:nvSpPr>
          <p:cNvPr id="8" name="WordArt 26"/>
          <p:cNvSpPr>
            <a:spLocks noChangeArrowheads="1" noChangeShapeType="1" noTextEdit="1"/>
          </p:cNvSpPr>
          <p:nvPr/>
        </p:nvSpPr>
        <p:spPr bwMode="auto">
          <a:xfrm>
            <a:off x="5580112" y="5013176"/>
            <a:ext cx="3399829" cy="47138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9991"/>
              </a:avLst>
            </a:prstTxWarp>
          </a:bodyPr>
          <a:lstStyle/>
          <a:p>
            <a:pPr algn="ctr"/>
            <a:r>
              <a:rPr lang="en-AU" sz="3600" kern="10" smtClean="0">
                <a:solidFill>
                  <a:schemeClr val="accent6">
                    <a:lumMod val="75000"/>
                  </a:schemeClr>
                </a:solidFill>
                <a:latin typeface="Times New Roman" panose="02020603050405020304" pitchFamily="18" charset="0"/>
                <a:cs typeface="Times New Roman" panose="02020603050405020304" pitchFamily="18" charset="0"/>
              </a:rPr>
              <a:t>Hạn chế, yếu kém</a:t>
            </a:r>
            <a:endParaRPr lang="en-US" sz="3600" kern="10">
              <a:solidFill>
                <a:schemeClr val="accent6">
                  <a:lumMod val="75000"/>
                </a:schemeClr>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403981" y="3766695"/>
            <a:ext cx="2847975" cy="1600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85093214"/>
      </p:ext>
    </p:extLst>
  </p:cSld>
  <p:clrMapOvr>
    <a:masterClrMapping/>
  </p:clrMapOvr>
  <mc:AlternateContent xmlns:mc="http://schemas.openxmlformats.org/markup-compatibility/2006" xmlns:p14="http://schemas.microsoft.com/office/powerpoint/2010/main">
    <mc:Choice Requires="p14">
      <p:transition spd="slow" p14:dur="2000" advTm="246954"/>
    </mc:Choice>
    <mc:Fallback xmlns="">
      <p:transition spd="slow" advTm="246954"/>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 name="WordArt 22"/>
          <p:cNvSpPr>
            <a:spLocks noChangeArrowheads="1" noChangeShapeType="1" noTextEdit="1"/>
          </p:cNvSpPr>
          <p:nvPr/>
        </p:nvSpPr>
        <p:spPr bwMode="auto">
          <a:xfrm>
            <a:off x="35496" y="7938"/>
            <a:ext cx="9036496" cy="93186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5.2</a:t>
            </a:r>
            <a:r>
              <a:rPr lang="vi-VN"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 </a:t>
            </a: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Hoàn thiện thể chế kinh tế </a:t>
            </a:r>
            <a:r>
              <a:rPr lang="vi-VN"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thị </a:t>
            </a:r>
            <a:r>
              <a:rPr lang="vi-VN" sz="2800"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trường định hướng XHCN ở Việt Nam </a:t>
            </a:r>
            <a:endParaRPr lang="en-US" sz="2800"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endParaRPr>
          </a:p>
        </p:txBody>
      </p:sp>
      <p:graphicFrame>
        <p:nvGraphicFramePr>
          <p:cNvPr id="3" name="Diagram 2"/>
          <p:cNvGraphicFramePr/>
          <p:nvPr>
            <p:extLst/>
          </p:nvPr>
        </p:nvGraphicFramePr>
        <p:xfrm>
          <a:off x="251520" y="1397000"/>
          <a:ext cx="8640960" cy="5272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9146942"/>
      </p:ext>
    </p:extLst>
  </p:cSld>
  <p:clrMapOvr>
    <a:masterClrMapping/>
  </p:clrMapOvr>
  <p:transition spd="med" advTm="69160">
    <p:split orient="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dArt 36"/>
          <p:cNvSpPr>
            <a:spLocks noChangeArrowheads="1" noChangeShapeType="1" noTextEdit="1"/>
          </p:cNvSpPr>
          <p:nvPr/>
        </p:nvSpPr>
        <p:spPr bwMode="auto">
          <a:xfrm>
            <a:off x="179635" y="116632"/>
            <a:ext cx="8748465" cy="647330"/>
          </a:xfrm>
          <a:prstGeom prst="rect">
            <a:avLst/>
          </a:prstGeom>
        </p:spPr>
        <p:txBody>
          <a:bodyPr wrap="none" fromWordArt="1">
            <a:prstTxWarp prst="textPlain">
              <a:avLst>
                <a:gd name="adj" fmla="val 50000"/>
              </a:avLst>
            </a:prstTxWarp>
          </a:bodyPr>
          <a:lstStyle/>
          <a:p>
            <a:pPr algn="ctr"/>
            <a:r>
              <a:rPr lang="en-AU"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5.3. Các quan hệ lợi ích kinh tế </a:t>
            </a: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ở Việt Nam</a:t>
            </a:r>
            <a:r>
              <a:rPr lang="vi-VN"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 </a:t>
            </a:r>
            <a:endParaRPr lang="en-US" sz="2800" b="1"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endParaRPr>
          </a:p>
        </p:txBody>
      </p:sp>
      <p:graphicFrame>
        <p:nvGraphicFramePr>
          <p:cNvPr id="2" name="Diagram 1"/>
          <p:cNvGraphicFramePr/>
          <p:nvPr>
            <p:extLst/>
          </p:nvPr>
        </p:nvGraphicFramePr>
        <p:xfrm>
          <a:off x="467544" y="1556792"/>
          <a:ext cx="8136904"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5411011"/>
      </p:ext>
    </p:extLst>
  </p:cSld>
  <p:clrMapOvr>
    <a:masterClrMapping/>
  </p:clrMapOvr>
  <mc:AlternateContent xmlns:mc="http://schemas.openxmlformats.org/markup-compatibility/2006" xmlns:p14="http://schemas.microsoft.com/office/powerpoint/2010/main">
    <mc:Choice Requires="p14">
      <p:transition spd="med" p14:dur="700" advTm="58010">
        <p:fade/>
      </p:transition>
    </mc:Choice>
    <mc:Fallback xmlns="">
      <p:transition spd="med" advTm="5801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dArt 36"/>
          <p:cNvSpPr>
            <a:spLocks noChangeArrowheads="1" noChangeShapeType="1" noTextEdit="1"/>
          </p:cNvSpPr>
          <p:nvPr/>
        </p:nvSpPr>
        <p:spPr bwMode="auto">
          <a:xfrm>
            <a:off x="251520" y="116632"/>
            <a:ext cx="8748465" cy="647330"/>
          </a:xfrm>
          <a:prstGeom prst="rect">
            <a:avLst/>
          </a:prstGeom>
        </p:spPr>
        <p:txBody>
          <a:bodyPr wrap="none" fromWordArt="1">
            <a:prstTxWarp prst="textPlain">
              <a:avLst>
                <a:gd name="adj" fmla="val 50000"/>
              </a:avLst>
            </a:prstTxWarp>
          </a:bodyPr>
          <a:lstStyle/>
          <a:p>
            <a:pPr algn="ct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5.3. Các quan hệ </a:t>
            </a:r>
            <a:r>
              <a:rPr lang="en-AU"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lợi ích kinh tế </a:t>
            </a: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ở Việt Nam</a:t>
            </a:r>
            <a:r>
              <a:rPr lang="vi-VN"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 </a:t>
            </a:r>
            <a:endParaRPr lang="en-US" sz="2800" b="1"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3500872817"/>
              </p:ext>
            </p:extLst>
          </p:nvPr>
        </p:nvGraphicFramePr>
        <p:xfrm>
          <a:off x="467544" y="1772816"/>
          <a:ext cx="8136904" cy="45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a:blip r:embed="rId7"/>
          <a:stretch>
            <a:fillRect/>
          </a:stretch>
        </p:blipFill>
        <p:spPr>
          <a:xfrm>
            <a:off x="6216" y="1772816"/>
            <a:ext cx="2686050" cy="1704975"/>
          </a:xfrm>
          <a:prstGeom prst="rect">
            <a:avLst/>
          </a:prstGeom>
        </p:spPr>
      </p:pic>
    </p:spTree>
    <p:extLst>
      <p:ext uri="{BB962C8B-B14F-4D97-AF65-F5344CB8AC3E}">
        <p14:creationId xmlns:p14="http://schemas.microsoft.com/office/powerpoint/2010/main" val="1836670327"/>
      </p:ext>
    </p:extLst>
  </p:cSld>
  <p:clrMapOvr>
    <a:masterClrMapping/>
  </p:clrMapOvr>
  <mc:AlternateContent xmlns:mc="http://schemas.openxmlformats.org/markup-compatibility/2006" xmlns:p14="http://schemas.microsoft.com/office/powerpoint/2010/main">
    <mc:Choice Requires="p14">
      <p:transition spd="med" p14:dur="700" advTm="162130">
        <p:fade/>
      </p:transition>
    </mc:Choice>
    <mc:Fallback xmlns="">
      <p:transition spd="med" advTm="16213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1457400" y="2318028"/>
          <a:ext cx="6336704" cy="43520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WordArt 76"/>
          <p:cNvSpPr>
            <a:spLocks noChangeArrowheads="1" noChangeShapeType="1" noTextEdit="1"/>
          </p:cNvSpPr>
          <p:nvPr/>
        </p:nvSpPr>
        <p:spPr bwMode="auto">
          <a:xfrm>
            <a:off x="348660" y="1708268"/>
            <a:ext cx="4021708" cy="72036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mtClean="0">
                <a:gradFill rotWithShape="1">
                  <a:gsLst>
                    <a:gs pos="0">
                      <a:srgbClr val="008080"/>
                    </a:gs>
                    <a:gs pos="100000">
                      <a:srgbClr val="003B3B"/>
                    </a:gs>
                  </a:gsLst>
                  <a:path path="rect">
                    <a:fillToRect l="50000" t="50000" r="50000" b="50000"/>
                  </a:path>
                </a:gradFill>
                <a:latin typeface="Times New Roman" panose="02020603050405020304" pitchFamily="18" charset="0"/>
                <a:cs typeface="Times New Roman" panose="02020603050405020304" pitchFamily="18" charset="0"/>
              </a:rPr>
              <a:t>Đặc trưng cơ bản của lợi ích kinh tế </a:t>
            </a:r>
            <a:endParaRPr lang="en-US" sz="2800" b="1" kern="10">
              <a:gradFill rotWithShape="1">
                <a:gsLst>
                  <a:gs pos="0">
                    <a:srgbClr val="008080"/>
                  </a:gs>
                  <a:gs pos="100000">
                    <a:srgbClr val="003B3B"/>
                  </a:gs>
                </a:gsLst>
                <a:path path="rect">
                  <a:fillToRect l="50000" t="50000" r="50000" b="50000"/>
                </a:path>
              </a:gra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251520" y="3670637"/>
            <a:ext cx="1646814" cy="1646814"/>
          </a:xfrm>
          <a:prstGeom prst="rect">
            <a:avLst/>
          </a:prstGeom>
        </p:spPr>
      </p:pic>
      <p:sp>
        <p:nvSpPr>
          <p:cNvPr id="8" name="WordArt 36"/>
          <p:cNvSpPr>
            <a:spLocks noChangeArrowheads="1" noChangeShapeType="1" noTextEdit="1"/>
          </p:cNvSpPr>
          <p:nvPr/>
        </p:nvSpPr>
        <p:spPr bwMode="auto">
          <a:xfrm>
            <a:off x="251520" y="116632"/>
            <a:ext cx="8748465" cy="647330"/>
          </a:xfrm>
          <a:prstGeom prst="rect">
            <a:avLst/>
          </a:prstGeom>
        </p:spPr>
        <p:txBody>
          <a:bodyPr wrap="none" fromWordArt="1">
            <a:prstTxWarp prst="textPlain">
              <a:avLst>
                <a:gd name="adj" fmla="val 50000"/>
              </a:avLst>
            </a:prstTxWarp>
          </a:bodyPr>
          <a:lstStyle/>
          <a:p>
            <a:pPr algn="ct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5.3. Các quan hệ </a:t>
            </a:r>
            <a:r>
              <a:rPr lang="en-AU"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lợi ích kinh tế </a:t>
            </a: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ở Việt Nam</a:t>
            </a:r>
            <a:r>
              <a:rPr lang="vi-VN"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 </a:t>
            </a:r>
            <a:endParaRPr lang="en-US" sz="2800" b="1"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9892244"/>
      </p:ext>
    </p:extLst>
  </p:cSld>
  <p:clrMapOvr>
    <a:masterClrMapping/>
  </p:clrMapOvr>
  <mc:AlternateContent xmlns:mc="http://schemas.openxmlformats.org/markup-compatibility/2006" xmlns:p14="http://schemas.microsoft.com/office/powerpoint/2010/main">
    <mc:Choice Requires="p14">
      <p:transition spd="med" p14:dur="700" advTm="103793">
        <p:fade/>
      </p:transition>
    </mc:Choice>
    <mc:Fallback xmlns="">
      <p:transition spd="med" advTm="103793">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ordArt 76"/>
          <p:cNvSpPr>
            <a:spLocks noChangeArrowheads="1" noChangeShapeType="1" noTextEdit="1"/>
          </p:cNvSpPr>
          <p:nvPr/>
        </p:nvSpPr>
        <p:spPr bwMode="auto">
          <a:xfrm>
            <a:off x="251520" y="2420888"/>
            <a:ext cx="1448752" cy="284738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Vai trò </a:t>
            </a:r>
          </a:p>
          <a:p>
            <a:pPr algn="ctr"/>
            <a:r>
              <a:rPr lang="en-US" sz="2800" b="1" kern="1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của </a:t>
            </a:r>
          </a:p>
          <a:p>
            <a:pPr algn="ctr"/>
            <a:r>
              <a:rPr lang="en-US" sz="2800" b="1" kern="1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lợi ích</a:t>
            </a:r>
          </a:p>
          <a:p>
            <a:pPr algn="ctr"/>
            <a:r>
              <a:rPr lang="en-US" sz="2800" b="1" kern="1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 kinh tế </a:t>
            </a:r>
            <a:endParaRPr lang="en-US" sz="2800" b="1" kern="1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endParaRPr>
          </a:p>
        </p:txBody>
      </p:sp>
      <p:graphicFrame>
        <p:nvGraphicFramePr>
          <p:cNvPr id="5" name="Diagram 4"/>
          <p:cNvGraphicFramePr/>
          <p:nvPr>
            <p:extLst>
              <p:ext uri="{D42A27DB-BD31-4B8C-83A1-F6EECF244321}">
                <p14:modId xmlns:p14="http://schemas.microsoft.com/office/powerpoint/2010/main" val="3776483690"/>
              </p:ext>
            </p:extLst>
          </p:nvPr>
        </p:nvGraphicFramePr>
        <p:xfrm>
          <a:off x="2195736" y="1812578"/>
          <a:ext cx="6624736" cy="47127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WordArt 36"/>
          <p:cNvSpPr>
            <a:spLocks noChangeArrowheads="1" noChangeShapeType="1" noTextEdit="1"/>
          </p:cNvSpPr>
          <p:nvPr/>
        </p:nvSpPr>
        <p:spPr bwMode="auto">
          <a:xfrm>
            <a:off x="251520" y="116632"/>
            <a:ext cx="8748465" cy="647330"/>
          </a:xfrm>
          <a:prstGeom prst="rect">
            <a:avLst/>
          </a:prstGeom>
        </p:spPr>
        <p:txBody>
          <a:bodyPr wrap="none" fromWordArt="1">
            <a:prstTxWarp prst="textPlain">
              <a:avLst>
                <a:gd name="adj" fmla="val 50000"/>
              </a:avLst>
            </a:prstTxWarp>
          </a:bodyPr>
          <a:lstStyle/>
          <a:p>
            <a:pPr algn="ct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5.3. Các quan hệ </a:t>
            </a:r>
            <a:r>
              <a:rPr lang="en-AU"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lợi ích kinh tế </a:t>
            </a: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ở Việt Nam</a:t>
            </a:r>
            <a:r>
              <a:rPr lang="vi-VN"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 </a:t>
            </a:r>
            <a:endParaRPr lang="en-US" sz="2800" b="1"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4954384"/>
      </p:ext>
    </p:extLst>
  </p:cSld>
  <p:clrMapOvr>
    <a:masterClrMapping/>
  </p:clrMapOvr>
  <mc:AlternateContent xmlns:mc="http://schemas.openxmlformats.org/markup-compatibility/2006" xmlns:p14="http://schemas.microsoft.com/office/powerpoint/2010/main">
    <mc:Choice Requires="p14">
      <p:transition spd="med" p14:dur="700" advTm="97297">
        <p:fade/>
      </p:transition>
    </mc:Choice>
    <mc:Fallback xmlns="">
      <p:transition spd="med" advTm="97297">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rizontal Scroll 2"/>
          <p:cNvSpPr/>
          <p:nvPr/>
        </p:nvSpPr>
        <p:spPr>
          <a:xfrm>
            <a:off x="251521" y="1484784"/>
            <a:ext cx="8676579" cy="4824536"/>
          </a:xfrm>
          <a:prstGeom prst="horizontalScrol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a:solidFill>
                  <a:srgbClr val="00B0F0"/>
                </a:solidFill>
                <a:latin typeface="Times New Roman" panose="02020603050405020304" pitchFamily="18" charset="0"/>
                <a:cs typeface="Times New Roman" panose="02020603050405020304" pitchFamily="18" charset="0"/>
              </a:rPr>
              <a:t>Quan hệ lợi ích kinh tế là sự thiết lập những tương tác giữa con người </a:t>
            </a:r>
            <a:r>
              <a:rPr lang="en-US" sz="2400" b="1" smtClean="0">
                <a:solidFill>
                  <a:srgbClr val="00B0F0"/>
                </a:solidFill>
                <a:latin typeface="Times New Roman" panose="02020603050405020304" pitchFamily="18" charset="0"/>
                <a:cs typeface="Times New Roman" panose="02020603050405020304" pitchFamily="18" charset="0"/>
              </a:rPr>
              <a:t>với </a:t>
            </a:r>
            <a:r>
              <a:rPr lang="en-US" sz="2400" b="1">
                <a:solidFill>
                  <a:srgbClr val="00B0F0"/>
                </a:solidFill>
                <a:latin typeface="Times New Roman" panose="02020603050405020304" pitchFamily="18" charset="0"/>
                <a:cs typeface="Times New Roman" panose="02020603050405020304" pitchFamily="18" charset="0"/>
              </a:rPr>
              <a:t>con người, giữa các cộng đồng người, giữa các tổ chức kinh tế, giữa các bộ phận </a:t>
            </a:r>
            <a:r>
              <a:rPr lang="en-US" sz="2400" b="1" smtClean="0">
                <a:solidFill>
                  <a:srgbClr val="00B0F0"/>
                </a:solidFill>
                <a:latin typeface="Times New Roman" panose="02020603050405020304" pitchFamily="18" charset="0"/>
                <a:cs typeface="Times New Roman" panose="02020603050405020304" pitchFamily="18" charset="0"/>
              </a:rPr>
              <a:t>hợp </a:t>
            </a:r>
            <a:r>
              <a:rPr lang="en-US" sz="2400" b="1">
                <a:solidFill>
                  <a:srgbClr val="00B0F0"/>
                </a:solidFill>
                <a:latin typeface="Times New Roman" panose="02020603050405020304" pitchFamily="18" charset="0"/>
                <a:cs typeface="Times New Roman" panose="02020603050405020304" pitchFamily="18" charset="0"/>
              </a:rPr>
              <a:t>thành nền kinh tế, giữa con người với tổ chức kinh tế, giữa quốc gia với phần còn lại của thế </a:t>
            </a:r>
            <a:r>
              <a:rPr lang="en-US" sz="2400" b="1" smtClean="0">
                <a:solidFill>
                  <a:srgbClr val="00B0F0"/>
                </a:solidFill>
                <a:latin typeface="Times New Roman" panose="02020603050405020304" pitchFamily="18" charset="0"/>
                <a:cs typeface="Times New Roman" panose="02020603050405020304" pitchFamily="18" charset="0"/>
              </a:rPr>
              <a:t>giới </a:t>
            </a:r>
            <a:r>
              <a:rPr lang="en-US" sz="2400" b="1">
                <a:solidFill>
                  <a:srgbClr val="00B0F0"/>
                </a:solidFill>
                <a:latin typeface="Times New Roman" panose="02020603050405020304" pitchFamily="18" charset="0"/>
                <a:cs typeface="Times New Roman" panose="02020603050405020304" pitchFamily="18" charset="0"/>
              </a:rPr>
              <a:t>nhằm mục tiêu xác lập các lợi ích kinh </a:t>
            </a:r>
            <a:r>
              <a:rPr lang="en-US" sz="2400" b="1" smtClean="0">
                <a:solidFill>
                  <a:srgbClr val="00B0F0"/>
                </a:solidFill>
                <a:latin typeface="Times New Roman" panose="02020603050405020304" pitchFamily="18" charset="0"/>
                <a:cs typeface="Times New Roman" panose="02020603050405020304" pitchFamily="18" charset="0"/>
              </a:rPr>
              <a:t>tế </a:t>
            </a:r>
            <a:r>
              <a:rPr lang="en-US" sz="2400" b="1">
                <a:solidFill>
                  <a:srgbClr val="00B0F0"/>
                </a:solidFill>
                <a:latin typeface="Times New Roman" panose="02020603050405020304" pitchFamily="18" charset="0"/>
                <a:cs typeface="Times New Roman" panose="02020603050405020304" pitchFamily="18" charset="0"/>
              </a:rPr>
              <a:t>trong </a:t>
            </a:r>
            <a:r>
              <a:rPr lang="en-US" sz="2400" b="1" smtClean="0">
                <a:solidFill>
                  <a:srgbClr val="00B0F0"/>
                </a:solidFill>
                <a:latin typeface="Times New Roman" panose="02020603050405020304" pitchFamily="18" charset="0"/>
                <a:cs typeface="Times New Roman" panose="02020603050405020304" pitchFamily="18" charset="0"/>
              </a:rPr>
              <a:t>mối </a:t>
            </a:r>
            <a:r>
              <a:rPr lang="en-US" sz="2400" b="1">
                <a:solidFill>
                  <a:srgbClr val="00B0F0"/>
                </a:solidFill>
                <a:latin typeface="Times New Roman" panose="02020603050405020304" pitchFamily="18" charset="0"/>
                <a:cs typeface="Times New Roman" panose="02020603050405020304" pitchFamily="18" charset="0"/>
              </a:rPr>
              <a:t>liên hệ với trình độ phát triển </a:t>
            </a:r>
            <a:r>
              <a:rPr lang="en-US" sz="2400" b="1" smtClean="0">
                <a:solidFill>
                  <a:srgbClr val="00B0F0"/>
                </a:solidFill>
                <a:latin typeface="Times New Roman" panose="02020603050405020304" pitchFamily="18" charset="0"/>
                <a:cs typeface="Times New Roman" panose="02020603050405020304" pitchFamily="18" charset="0"/>
              </a:rPr>
              <a:t>của </a:t>
            </a:r>
            <a:r>
              <a:rPr lang="en-US" sz="2400" b="1">
                <a:solidFill>
                  <a:srgbClr val="00B0F0"/>
                </a:solidFill>
                <a:latin typeface="Times New Roman" panose="02020603050405020304" pitchFamily="18" charset="0"/>
                <a:cs typeface="Times New Roman" panose="02020603050405020304" pitchFamily="18" charset="0"/>
              </a:rPr>
              <a:t>lực lượng sản </a:t>
            </a:r>
            <a:r>
              <a:rPr lang="en-US" sz="2400" b="1" smtClean="0">
                <a:solidFill>
                  <a:srgbClr val="00B0F0"/>
                </a:solidFill>
                <a:latin typeface="Times New Roman" panose="02020603050405020304" pitchFamily="18" charset="0"/>
                <a:cs typeface="Times New Roman" panose="02020603050405020304" pitchFamily="18" charset="0"/>
              </a:rPr>
              <a:t>xuất </a:t>
            </a:r>
            <a:r>
              <a:rPr lang="en-US" sz="2400" b="1">
                <a:solidFill>
                  <a:srgbClr val="00B0F0"/>
                </a:solidFill>
                <a:latin typeface="Times New Roman" panose="02020603050405020304" pitchFamily="18" charset="0"/>
                <a:cs typeface="Times New Roman" panose="02020603050405020304" pitchFamily="18" charset="0"/>
              </a:rPr>
              <a:t>và kiến trúc thượng tầng tương ứng của một giai đoạn phát triển xã hội </a:t>
            </a:r>
            <a:r>
              <a:rPr lang="en-US" sz="2400" b="1" smtClean="0">
                <a:solidFill>
                  <a:srgbClr val="00B0F0"/>
                </a:solidFill>
                <a:latin typeface="Times New Roman" panose="02020603050405020304" pitchFamily="18" charset="0"/>
                <a:cs typeface="Times New Roman" panose="02020603050405020304" pitchFamily="18" charset="0"/>
              </a:rPr>
              <a:t>nhất định</a:t>
            </a:r>
            <a:r>
              <a:rPr lang="en-US" sz="2400" b="1">
                <a:solidFill>
                  <a:srgbClr val="00B0F0"/>
                </a:solidFill>
                <a:latin typeface="Times New Roman" panose="02020603050405020304" pitchFamily="18" charset="0"/>
                <a:cs typeface="Times New Roman" panose="02020603050405020304" pitchFamily="18" charset="0"/>
              </a:rPr>
              <a:t>.</a:t>
            </a:r>
          </a:p>
          <a:p>
            <a:pPr algn="just"/>
            <a:endParaRPr lang="en-US" b="1">
              <a:solidFill>
                <a:srgbClr val="00B0F0"/>
              </a:solidFill>
              <a:latin typeface="Times New Roman" panose="02020603050405020304" pitchFamily="18" charset="0"/>
              <a:cs typeface="Times New Roman" panose="02020603050405020304" pitchFamily="18" charset="0"/>
            </a:endParaRPr>
          </a:p>
        </p:txBody>
      </p:sp>
      <p:sp>
        <p:nvSpPr>
          <p:cNvPr id="6" name="WordArt 36"/>
          <p:cNvSpPr>
            <a:spLocks noChangeArrowheads="1" noChangeShapeType="1" noTextEdit="1"/>
          </p:cNvSpPr>
          <p:nvPr/>
        </p:nvSpPr>
        <p:spPr bwMode="auto">
          <a:xfrm>
            <a:off x="251520" y="116632"/>
            <a:ext cx="8748465" cy="647330"/>
          </a:xfrm>
          <a:prstGeom prst="rect">
            <a:avLst/>
          </a:prstGeom>
        </p:spPr>
        <p:txBody>
          <a:bodyPr wrap="none" fromWordArt="1">
            <a:prstTxWarp prst="textPlain">
              <a:avLst>
                <a:gd name="adj" fmla="val 50000"/>
              </a:avLst>
            </a:prstTxWarp>
          </a:bodyPr>
          <a:lstStyle/>
          <a:p>
            <a:pPr algn="ct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5.3. Các quan hệ </a:t>
            </a:r>
            <a:r>
              <a:rPr lang="en-AU"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lợi ích kinh tế </a:t>
            </a: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ở Việt Nam</a:t>
            </a:r>
            <a:r>
              <a:rPr lang="vi-VN"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 </a:t>
            </a:r>
            <a:endParaRPr lang="en-US" sz="2800" b="1"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3143060"/>
      </p:ext>
    </p:extLst>
  </p:cSld>
  <p:clrMapOvr>
    <a:masterClrMapping/>
  </p:clrMapOvr>
  <mc:AlternateContent xmlns:mc="http://schemas.openxmlformats.org/markup-compatibility/2006" xmlns:p14="http://schemas.microsoft.com/office/powerpoint/2010/main">
    <mc:Choice Requires="p14">
      <p:transition spd="med" p14:dur="700" advTm="40857">
        <p:fade/>
      </p:transition>
    </mc:Choice>
    <mc:Fallback xmlns="">
      <p:transition spd="med" advTm="40857">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066398268"/>
              </p:ext>
            </p:extLst>
          </p:nvPr>
        </p:nvGraphicFramePr>
        <p:xfrm>
          <a:off x="971600" y="1340768"/>
          <a:ext cx="7128792" cy="4608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WordArt 36"/>
          <p:cNvSpPr>
            <a:spLocks noChangeArrowheads="1" noChangeShapeType="1" noTextEdit="1"/>
          </p:cNvSpPr>
          <p:nvPr/>
        </p:nvSpPr>
        <p:spPr bwMode="auto">
          <a:xfrm>
            <a:off x="251520" y="116632"/>
            <a:ext cx="8748465" cy="647330"/>
          </a:xfrm>
          <a:prstGeom prst="rect">
            <a:avLst/>
          </a:prstGeom>
        </p:spPr>
        <p:txBody>
          <a:bodyPr wrap="none" fromWordArt="1">
            <a:prstTxWarp prst="textPlain">
              <a:avLst>
                <a:gd name="adj" fmla="val 50000"/>
              </a:avLst>
            </a:prstTxWarp>
          </a:bodyPr>
          <a:lstStyle/>
          <a:p>
            <a:pPr algn="ct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5.3. Các quan hệ </a:t>
            </a:r>
            <a:r>
              <a:rPr lang="en-AU"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lợi ích kinh tế </a:t>
            </a: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ở Việt Nam</a:t>
            </a:r>
            <a:r>
              <a:rPr lang="vi-VN"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 </a:t>
            </a:r>
            <a:endParaRPr lang="en-US" sz="2800" b="1"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2358005"/>
      </p:ext>
    </p:extLst>
  </p:cSld>
  <p:clrMapOvr>
    <a:masterClrMapping/>
  </p:clrMapOvr>
  <mc:AlternateContent xmlns:mc="http://schemas.openxmlformats.org/markup-compatibility/2006" xmlns:p14="http://schemas.microsoft.com/office/powerpoint/2010/main">
    <mc:Choice Requires="p14">
      <p:transition spd="med" p14:dur="700" advTm="83901">
        <p:fade/>
      </p:transition>
    </mc:Choice>
    <mc:Fallback xmlns="">
      <p:transition spd="med" advTm="83901">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nvPr>
        </p:nvGraphicFramePr>
        <p:xfrm>
          <a:off x="1076400" y="1772816"/>
          <a:ext cx="7445300" cy="50851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WordArt 36"/>
          <p:cNvSpPr>
            <a:spLocks noChangeArrowheads="1" noChangeShapeType="1" noTextEdit="1"/>
          </p:cNvSpPr>
          <p:nvPr/>
        </p:nvSpPr>
        <p:spPr bwMode="auto">
          <a:xfrm>
            <a:off x="251520" y="116632"/>
            <a:ext cx="8748465" cy="647330"/>
          </a:xfrm>
          <a:prstGeom prst="rect">
            <a:avLst/>
          </a:prstGeom>
        </p:spPr>
        <p:txBody>
          <a:bodyPr wrap="none" fromWordArt="1">
            <a:prstTxWarp prst="textPlain">
              <a:avLst>
                <a:gd name="adj" fmla="val 50000"/>
              </a:avLst>
            </a:prstTxWarp>
          </a:bodyPr>
          <a:lstStyle/>
          <a:p>
            <a:pPr algn="ct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5.3. Các quan hệ </a:t>
            </a:r>
            <a:r>
              <a:rPr lang="en-AU"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lợi ích kinh tế </a:t>
            </a: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ở Việt Nam</a:t>
            </a:r>
            <a:r>
              <a:rPr lang="vi-VN"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 </a:t>
            </a:r>
            <a:endParaRPr lang="en-US" sz="2800" b="1"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8959254"/>
      </p:ext>
    </p:extLst>
  </p:cSld>
  <p:clrMapOvr>
    <a:masterClrMapping/>
  </p:clrMapOvr>
  <mc:AlternateContent xmlns:mc="http://schemas.openxmlformats.org/markup-compatibility/2006" xmlns:p14="http://schemas.microsoft.com/office/powerpoint/2010/main">
    <mc:Choice Requires="p14">
      <p:transition spd="med" p14:dur="700" advTm="132242">
        <p:fade/>
      </p:transition>
    </mc:Choice>
    <mc:Fallback xmlns="">
      <p:transition spd="med" advTm="132242">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0" y="17463"/>
            <a:ext cx="9144000" cy="890587"/>
          </a:xfrm>
        </p:spPr>
        <p:txBody>
          <a:bodyPr/>
          <a:lstStyle/>
          <a:p>
            <a:r>
              <a:rPr lang="en-AU" altLang="en-US" sz="2900" smtClean="0">
                <a:solidFill>
                  <a:srgbClr val="002060"/>
                </a:solidFill>
                <a:latin typeface="Times New Roman" panose="02020603050405020304" pitchFamily="18" charset="0"/>
                <a:cs typeface="Times New Roman" panose="02020603050405020304" pitchFamily="18" charset="0"/>
              </a:rPr>
              <a:t>5.1. Kinh tế thị trường định hướng XHCN ở Việt Nam.</a:t>
            </a:r>
            <a:endParaRPr lang="en-US" altLang="en-US" sz="2900" smtClean="0"/>
          </a:p>
        </p:txBody>
      </p:sp>
      <p:sp>
        <p:nvSpPr>
          <p:cNvPr id="7171" name="Horizontal Scroll 4"/>
          <p:cNvSpPr>
            <a:spLocks noChangeArrowheads="1"/>
          </p:cNvSpPr>
          <p:nvPr/>
        </p:nvSpPr>
        <p:spPr bwMode="auto">
          <a:xfrm>
            <a:off x="179388" y="1844675"/>
            <a:ext cx="8785225" cy="4032250"/>
          </a:xfrm>
          <a:prstGeom prst="horizontalScroll">
            <a:avLst>
              <a:gd name="adj" fmla="val 12500"/>
            </a:avLst>
          </a:prstGeom>
          <a:noFill/>
          <a:ln w="9525">
            <a:solidFill>
              <a:srgbClr val="000099"/>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lang="en-AU" altLang="en-US" sz="2800">
                <a:solidFill>
                  <a:srgbClr val="000099"/>
                </a:solidFill>
                <a:latin typeface="Times New Roman" panose="02020603050405020304" pitchFamily="18" charset="0"/>
                <a:cs typeface="Times New Roman" panose="02020603050405020304" pitchFamily="18" charset="0"/>
              </a:rPr>
              <a:t>Kinh tế thị trường định hướng XHCN là nền kinh tế vận hành theo các quy luật của thị trường đồng thời góp phần hướng tới từng bước xác lập một xã hội mà ở đó dân giàu, nước mạnh, dân chủ, công bằng, văn minh; có sự điều tiết của Nhà nước do Đảng Cộng sản Việt Nam lãnh đạo.</a:t>
            </a:r>
            <a:endParaRPr lang="en-US" altLang="en-US" sz="2800">
              <a:solidFill>
                <a:srgbClr val="000099"/>
              </a:solidFill>
              <a:latin typeface="Times New Roman" panose="02020603050405020304" pitchFamily="18" charset="0"/>
              <a:cs typeface="Times New Roman" panose="02020603050405020304" pitchFamily="18" charset="0"/>
            </a:endParaRPr>
          </a:p>
        </p:txBody>
      </p:sp>
    </p:spTree>
  </p:cSld>
  <p:clrMapOvr>
    <a:masterClrMapping/>
  </p:clrMapOvr>
  <p:transition spd="slow" advTm="48739"/>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WordArt 37"/>
          <p:cNvSpPr>
            <a:spLocks noChangeArrowheads="1" noChangeShapeType="1" noTextEdit="1"/>
          </p:cNvSpPr>
          <p:nvPr/>
        </p:nvSpPr>
        <p:spPr bwMode="auto">
          <a:xfrm>
            <a:off x="264838" y="1241698"/>
            <a:ext cx="6235412" cy="603126"/>
          </a:xfrm>
          <a:prstGeom prst="rect">
            <a:avLst/>
          </a:prstGeom>
        </p:spPr>
        <p:txBody>
          <a:bodyPr wrap="none" fromWordArt="1">
            <a:prstTxWarp prst="textPlain">
              <a:avLst>
                <a:gd name="adj" fmla="val 50000"/>
              </a:avLst>
            </a:prstTxWarp>
          </a:bodyPr>
          <a:lstStyle/>
          <a:p>
            <a:pPr algn="ctr"/>
            <a:r>
              <a:rPr lang="en-AU" sz="2800" b="1" kern="10" spc="50" smtClean="0">
                <a:ln w="0"/>
                <a:solidFill>
                  <a:schemeClr val="tx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Các quan hệ lợi ích kinh tế</a:t>
            </a:r>
            <a:r>
              <a:rPr lang="vi-VN" sz="2800" b="1" kern="10" spc="50" smtClean="0">
                <a:ln w="0"/>
                <a:solidFill>
                  <a:schemeClr val="tx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 </a:t>
            </a:r>
            <a:r>
              <a:rPr lang="en-AU" sz="2800" b="1" kern="10" spc="50" smtClean="0">
                <a:ln w="0"/>
                <a:solidFill>
                  <a:schemeClr val="tx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cơ bản </a:t>
            </a:r>
            <a:r>
              <a:rPr lang="vi-VN" sz="2800" b="1" kern="10" spc="50" smtClean="0">
                <a:ln w="0"/>
                <a:solidFill>
                  <a:schemeClr val="tx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trong </a:t>
            </a:r>
            <a:r>
              <a:rPr lang="vi-VN" sz="2800" b="1" kern="10" spc="50">
                <a:ln w="0"/>
                <a:solidFill>
                  <a:schemeClr val="tx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nền </a:t>
            </a:r>
            <a:r>
              <a:rPr lang="en-AU" sz="2800" b="1" kern="10" spc="50" smtClean="0">
                <a:ln w="0"/>
                <a:solidFill>
                  <a:schemeClr val="tx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KTTT</a:t>
            </a:r>
            <a:endParaRPr lang="en-US" sz="2800" b="1" kern="10" spc="50">
              <a:ln w="0"/>
              <a:solidFill>
                <a:schemeClr val="tx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6512" y="5467877"/>
            <a:ext cx="1440160" cy="1377423"/>
          </a:xfrm>
          <a:prstGeom prst="rect">
            <a:avLst/>
          </a:prstGeom>
        </p:spPr>
      </p:pic>
      <p:graphicFrame>
        <p:nvGraphicFramePr>
          <p:cNvPr id="10" name="Diagram 9"/>
          <p:cNvGraphicFramePr/>
          <p:nvPr>
            <p:extLst/>
          </p:nvPr>
        </p:nvGraphicFramePr>
        <p:xfrm>
          <a:off x="647118" y="2463812"/>
          <a:ext cx="7957268" cy="3799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p:cNvPicPr>
            <a:picLocks noChangeAspect="1"/>
          </p:cNvPicPr>
          <p:nvPr/>
        </p:nvPicPr>
        <p:blipFill>
          <a:blip r:embed="rId8"/>
          <a:stretch>
            <a:fillRect/>
          </a:stretch>
        </p:blipFill>
        <p:spPr>
          <a:xfrm>
            <a:off x="4639072" y="5571000"/>
            <a:ext cx="1861178" cy="1279392"/>
          </a:xfrm>
          <a:prstGeom prst="rect">
            <a:avLst/>
          </a:prstGeom>
        </p:spPr>
      </p:pic>
      <p:pic>
        <p:nvPicPr>
          <p:cNvPr id="13" name="Picture 12"/>
          <p:cNvPicPr>
            <a:picLocks noChangeAspect="1"/>
          </p:cNvPicPr>
          <p:nvPr/>
        </p:nvPicPr>
        <p:blipFill>
          <a:blip r:embed="rId9"/>
          <a:stretch>
            <a:fillRect/>
          </a:stretch>
        </p:blipFill>
        <p:spPr>
          <a:xfrm>
            <a:off x="2627784" y="1772816"/>
            <a:ext cx="2011288" cy="1380153"/>
          </a:xfrm>
          <a:prstGeom prst="rect">
            <a:avLst/>
          </a:prstGeom>
        </p:spPr>
      </p:pic>
      <p:pic>
        <p:nvPicPr>
          <p:cNvPr id="14" name="Picture 13"/>
          <p:cNvPicPr>
            <a:picLocks noChangeAspect="1"/>
          </p:cNvPicPr>
          <p:nvPr/>
        </p:nvPicPr>
        <p:blipFill>
          <a:blip r:embed="rId10"/>
          <a:stretch>
            <a:fillRect/>
          </a:stretch>
        </p:blipFill>
        <p:spPr>
          <a:xfrm>
            <a:off x="6682082" y="1742262"/>
            <a:ext cx="2227619" cy="1376164"/>
          </a:xfrm>
          <a:prstGeom prst="rect">
            <a:avLst/>
          </a:prstGeom>
        </p:spPr>
      </p:pic>
      <p:sp>
        <p:nvSpPr>
          <p:cNvPr id="11" name="WordArt 36"/>
          <p:cNvSpPr>
            <a:spLocks noChangeArrowheads="1" noChangeShapeType="1" noTextEdit="1"/>
          </p:cNvSpPr>
          <p:nvPr/>
        </p:nvSpPr>
        <p:spPr bwMode="auto">
          <a:xfrm>
            <a:off x="251520" y="260648"/>
            <a:ext cx="8748465" cy="503314"/>
          </a:xfrm>
          <a:prstGeom prst="rect">
            <a:avLst/>
          </a:prstGeom>
        </p:spPr>
        <p:txBody>
          <a:bodyPr wrap="none" fromWordArt="1">
            <a:prstTxWarp prst="textPlain">
              <a:avLst>
                <a:gd name="adj" fmla="val 50000"/>
              </a:avLst>
            </a:prstTxWarp>
          </a:bodyPr>
          <a:lstStyle/>
          <a:p>
            <a:pPr algn="ct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5.3. Các quan hệ </a:t>
            </a:r>
            <a:r>
              <a:rPr lang="en-AU"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lợi ích kinh tế </a:t>
            </a: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ở Việt Nam</a:t>
            </a:r>
            <a:r>
              <a:rPr lang="vi-VN"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 </a:t>
            </a:r>
            <a:endParaRPr lang="en-US" sz="2800" b="1"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0991408"/>
      </p:ext>
    </p:extLst>
  </p:cSld>
  <p:clrMapOvr>
    <a:masterClrMapping/>
  </p:clrMapOvr>
  <mc:AlternateContent xmlns:mc="http://schemas.openxmlformats.org/markup-compatibility/2006" xmlns:p14="http://schemas.microsoft.com/office/powerpoint/2010/main">
    <mc:Choice Requires="p14">
      <p:transition spd="med" p14:dur="700" advTm="304184">
        <p:fade/>
      </p:transition>
    </mc:Choice>
    <mc:Fallback xmlns="">
      <p:transition spd="med" advTm="304184">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WordArt 69"/>
          <p:cNvSpPr>
            <a:spLocks noChangeArrowheads="1" noChangeShapeType="1" noTextEdit="1"/>
          </p:cNvSpPr>
          <p:nvPr/>
        </p:nvSpPr>
        <p:spPr bwMode="auto">
          <a:xfrm>
            <a:off x="1448752" y="1268760"/>
            <a:ext cx="7479348" cy="504999"/>
          </a:xfrm>
          <a:prstGeom prst="rect">
            <a:avLst/>
          </a:prstGeom>
        </p:spPr>
        <p:txBody>
          <a:bodyPr wrap="none" fromWordArt="1">
            <a:prstTxWarp prst="textPlain">
              <a:avLst>
                <a:gd name="adj" fmla="val 50000"/>
              </a:avLst>
            </a:prstTxWarp>
          </a:bodyPr>
          <a:lstStyle/>
          <a:p>
            <a:pPr algn="ctr"/>
            <a:r>
              <a:rPr lang="en-AU" sz="2400" b="1" kern="10" smtClean="0">
                <a:ln w="12700">
                  <a:solidFill>
                    <a:srgbClr val="EAEAEA"/>
                  </a:solidFill>
                  <a:round/>
                  <a:headEnd/>
                  <a:tailEnd/>
                </a:ln>
                <a:solidFill>
                  <a:srgbClr val="C00000"/>
                </a:solidFill>
                <a:latin typeface="Times New Roman" panose="02020603050405020304" pitchFamily="18" charset="0"/>
                <a:cs typeface="Times New Roman" panose="02020603050405020304" pitchFamily="18" charset="0"/>
              </a:rPr>
              <a:t>Vai trò nhà nước trong bảo đảm hài hòa các lợi ích kinh tế </a:t>
            </a:r>
            <a:endParaRPr lang="en-US" sz="2400" b="1" kern="10">
              <a:ln w="12700">
                <a:solidFill>
                  <a:srgbClr val="EAEAEA"/>
                </a:solidFill>
                <a:round/>
                <a:headEnd/>
                <a:tailEnd/>
              </a:ln>
              <a:solidFill>
                <a:srgbClr val="C00000"/>
              </a:solidFill>
              <a:latin typeface="Times New Roman" panose="02020603050405020304" pitchFamily="18" charset="0"/>
              <a:cs typeface="Times New Roman" panose="02020603050405020304" pitchFamily="18" charset="0"/>
            </a:endParaRPr>
          </a:p>
        </p:txBody>
      </p:sp>
      <p:graphicFrame>
        <p:nvGraphicFramePr>
          <p:cNvPr id="2" name="Diagram 1"/>
          <p:cNvGraphicFramePr/>
          <p:nvPr>
            <p:extLst/>
          </p:nvPr>
        </p:nvGraphicFramePr>
        <p:xfrm>
          <a:off x="899592" y="1845767"/>
          <a:ext cx="7632848" cy="4796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WordArt 76"/>
          <p:cNvSpPr>
            <a:spLocks noChangeArrowheads="1" noChangeShapeType="1" noTextEdit="1"/>
          </p:cNvSpPr>
          <p:nvPr/>
        </p:nvSpPr>
        <p:spPr bwMode="auto">
          <a:xfrm>
            <a:off x="0" y="1433324"/>
            <a:ext cx="1448752" cy="522270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kern="1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Bảo vệ</a:t>
            </a:r>
          </a:p>
          <a:p>
            <a:pPr algn="ctr"/>
            <a:r>
              <a:rPr lang="en-US" sz="2800" kern="1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lợi ích </a:t>
            </a:r>
          </a:p>
          <a:p>
            <a:pPr algn="ctr"/>
            <a:r>
              <a:rPr lang="en-US" sz="2800" kern="1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hợp pháp, </a:t>
            </a:r>
          </a:p>
          <a:p>
            <a:pPr algn="ctr"/>
            <a:r>
              <a:rPr lang="en-US" sz="2800" kern="1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t</a:t>
            </a:r>
            <a:r>
              <a:rPr lang="en-US" sz="2800" kern="1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ạo lập </a:t>
            </a:r>
          </a:p>
          <a:p>
            <a:pPr algn="ctr"/>
            <a:r>
              <a:rPr lang="en-US" sz="2800" kern="1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môi trường</a:t>
            </a:r>
          </a:p>
          <a:p>
            <a:pPr algn="ctr"/>
            <a:r>
              <a:rPr lang="en-AU" sz="2800" kern="1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t</a:t>
            </a:r>
            <a:r>
              <a:rPr lang="en-AU" sz="2800" kern="1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huận lợi </a:t>
            </a:r>
          </a:p>
          <a:p>
            <a:pPr algn="ctr"/>
            <a:r>
              <a:rPr lang="en-AU" sz="2800" kern="1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cho các</a:t>
            </a:r>
          </a:p>
          <a:p>
            <a:pPr algn="ctr"/>
            <a:r>
              <a:rPr lang="en-AU" sz="2800" kern="1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h</a:t>
            </a:r>
            <a:r>
              <a:rPr lang="en-AU" sz="2800" kern="1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oạt động</a:t>
            </a:r>
            <a:endParaRPr lang="en-US" sz="2800" kern="1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endParaRPr>
          </a:p>
          <a:p>
            <a:pPr algn="ctr"/>
            <a:r>
              <a:rPr lang="en-US" sz="2800" kern="1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 tìm kiếm</a:t>
            </a:r>
          </a:p>
          <a:p>
            <a:pPr algn="ctr"/>
            <a:r>
              <a:rPr lang="en-US" sz="2800" kern="1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l</a:t>
            </a:r>
            <a:r>
              <a:rPr lang="en-US" sz="2800" kern="1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ợi ích </a:t>
            </a:r>
          </a:p>
          <a:p>
            <a:pPr algn="ctr"/>
            <a:r>
              <a:rPr lang="en-US" sz="2800" kern="1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của các </a:t>
            </a:r>
          </a:p>
          <a:p>
            <a:pPr algn="ctr"/>
            <a:r>
              <a:rPr lang="en-US" sz="2800" kern="1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chủ thể</a:t>
            </a:r>
          </a:p>
          <a:p>
            <a:pPr algn="ctr"/>
            <a:r>
              <a:rPr lang="en-US" sz="2800" kern="1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 kinh tế </a:t>
            </a:r>
            <a:endParaRPr lang="en-US" sz="2800" kern="1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endParaRPr>
          </a:p>
        </p:txBody>
      </p:sp>
      <p:sp>
        <p:nvSpPr>
          <p:cNvPr id="7" name="WordArt 36"/>
          <p:cNvSpPr>
            <a:spLocks noChangeArrowheads="1" noChangeShapeType="1" noTextEdit="1"/>
          </p:cNvSpPr>
          <p:nvPr/>
        </p:nvSpPr>
        <p:spPr bwMode="auto">
          <a:xfrm>
            <a:off x="251520" y="260648"/>
            <a:ext cx="8748465" cy="503314"/>
          </a:xfrm>
          <a:prstGeom prst="rect">
            <a:avLst/>
          </a:prstGeom>
        </p:spPr>
        <p:txBody>
          <a:bodyPr wrap="none" fromWordArt="1">
            <a:prstTxWarp prst="textPlain">
              <a:avLst>
                <a:gd name="adj" fmla="val 50000"/>
              </a:avLst>
            </a:prstTxWarp>
          </a:bodyPr>
          <a:lstStyle/>
          <a:p>
            <a:pPr algn="ct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5.3. Các quan hệ </a:t>
            </a:r>
            <a:r>
              <a:rPr lang="en-AU"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lợi ích kinh tế </a:t>
            </a: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ở Việt Nam</a:t>
            </a:r>
            <a:r>
              <a:rPr lang="vi-VN"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 </a:t>
            </a:r>
            <a:endParaRPr lang="en-US" sz="2800" b="1"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1936618"/>
      </p:ext>
    </p:extLst>
  </p:cSld>
  <p:clrMapOvr>
    <a:masterClrMapping/>
  </p:clrMapOvr>
  <mc:AlternateContent xmlns:mc="http://schemas.openxmlformats.org/markup-compatibility/2006" xmlns:p14="http://schemas.microsoft.com/office/powerpoint/2010/main">
    <mc:Choice Requires="p14">
      <p:transition spd="med" p14:dur="700" advTm="43038">
        <p:fade/>
      </p:transition>
    </mc:Choice>
    <mc:Fallback xmlns="">
      <p:transition spd="med" advTm="43038">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1520" y="1845767"/>
            <a:ext cx="8676580" cy="923330"/>
          </a:xfrm>
          <a:prstGeom prst="rect">
            <a:avLst/>
          </a:prstGeom>
          <a:noFill/>
        </p:spPr>
        <p:txBody>
          <a:bodyPr wrap="none" lIns="91440" tIns="45720" rIns="91440" bIns="45720">
            <a:prstTxWarp prst="textWave1">
              <a:avLst/>
            </a:prstTxWarp>
            <a:spAutoFit/>
          </a:bodyPr>
          <a:lstStyle/>
          <a:p>
            <a:pPr algn="ctr"/>
            <a:r>
              <a:rPr lang="en-AU" sz="5400" smtClean="0">
                <a:ln w="12700">
                  <a:solidFill>
                    <a:schemeClr val="accent1"/>
                  </a:solidFill>
                  <a:prstDash val="solid"/>
                </a:ln>
                <a:solidFill>
                  <a:schemeClr val="accent5">
                    <a:lumMod val="25000"/>
                  </a:schemeClr>
                </a:solidFill>
                <a:latin typeface="Times New Roman" panose="02020603050405020304" pitchFamily="18" charset="0"/>
                <a:cs typeface="Times New Roman" panose="02020603050405020304" pitchFamily="18" charset="0"/>
              </a:rPr>
              <a:t>Điều hòa lợi ích giữa cá nhân – doanh nghiệp – xã hội; t</a:t>
            </a:r>
            <a:r>
              <a:rPr lang="en-AU" sz="5400" b="1" cap="none" spc="0" smtClean="0">
                <a:ln w="12700">
                  <a:solidFill>
                    <a:schemeClr val="accent1"/>
                  </a:solidFill>
                  <a:prstDash val="solid"/>
                </a:ln>
                <a:solidFill>
                  <a:schemeClr val="accent5">
                    <a:lumMod val="25000"/>
                  </a:schemeClr>
                </a:solidFill>
                <a:latin typeface="Times New Roman" panose="02020603050405020304" pitchFamily="18" charset="0"/>
                <a:cs typeface="Times New Roman" panose="02020603050405020304" pitchFamily="18" charset="0"/>
              </a:rPr>
              <a:t>ối ưu hóa quan hệ nhà nước và thị trường</a:t>
            </a:r>
            <a:endParaRPr lang="en-US" sz="5400" b="1" cap="none" spc="0">
              <a:ln w="12700">
                <a:solidFill>
                  <a:schemeClr val="accent1"/>
                </a:solidFill>
                <a:prstDash val="solid"/>
              </a:ln>
              <a:solidFill>
                <a:schemeClr val="accent5">
                  <a:lumMod val="25000"/>
                </a:schemeClr>
              </a:solidFill>
              <a:latin typeface="Times New Roman" panose="02020603050405020304" pitchFamily="18" charset="0"/>
              <a:cs typeface="Times New Roman" panose="02020603050405020304" pitchFamily="18" charset="0"/>
            </a:endParaRPr>
          </a:p>
        </p:txBody>
      </p:sp>
      <p:graphicFrame>
        <p:nvGraphicFramePr>
          <p:cNvPr id="2" name="Diagram 1"/>
          <p:cNvGraphicFramePr/>
          <p:nvPr>
            <p:extLst>
              <p:ext uri="{D42A27DB-BD31-4B8C-83A1-F6EECF244321}">
                <p14:modId xmlns:p14="http://schemas.microsoft.com/office/powerpoint/2010/main" val="3741807550"/>
              </p:ext>
            </p:extLst>
          </p:nvPr>
        </p:nvGraphicFramePr>
        <p:xfrm>
          <a:off x="539552" y="4115089"/>
          <a:ext cx="6192688" cy="2634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WordArt 69"/>
          <p:cNvSpPr>
            <a:spLocks noChangeArrowheads="1" noChangeShapeType="1" noTextEdit="1"/>
          </p:cNvSpPr>
          <p:nvPr/>
        </p:nvSpPr>
        <p:spPr bwMode="auto">
          <a:xfrm>
            <a:off x="1448752" y="1268760"/>
            <a:ext cx="7479348" cy="504999"/>
          </a:xfrm>
          <a:prstGeom prst="rect">
            <a:avLst/>
          </a:prstGeom>
        </p:spPr>
        <p:txBody>
          <a:bodyPr wrap="none" fromWordArt="1">
            <a:prstTxWarp prst="textPlain">
              <a:avLst>
                <a:gd name="adj" fmla="val 50000"/>
              </a:avLst>
            </a:prstTxWarp>
          </a:bodyPr>
          <a:lstStyle/>
          <a:p>
            <a:pPr algn="ctr"/>
            <a:r>
              <a:rPr lang="en-AU" sz="2400" b="1" kern="10" smtClean="0">
                <a:ln w="12700">
                  <a:solidFill>
                    <a:srgbClr val="EAEAEA"/>
                  </a:solidFill>
                  <a:round/>
                  <a:headEnd/>
                  <a:tailEnd/>
                </a:ln>
                <a:solidFill>
                  <a:srgbClr val="C00000"/>
                </a:solidFill>
                <a:latin typeface="Times New Roman" panose="02020603050405020304" pitchFamily="18" charset="0"/>
                <a:cs typeface="Times New Roman" panose="02020603050405020304" pitchFamily="18" charset="0"/>
              </a:rPr>
              <a:t>Vai trò nhà nước trong bảo đảm hài hòa các lợi ích kinh tế </a:t>
            </a:r>
            <a:endParaRPr lang="en-US" sz="2400" b="1" kern="10">
              <a:ln w="12700">
                <a:solidFill>
                  <a:srgbClr val="EAEAEA"/>
                </a:solidFill>
                <a:round/>
                <a:headEnd/>
                <a:tailEnd/>
              </a:ln>
              <a:solidFill>
                <a:srgbClr val="C00000"/>
              </a:solidFill>
              <a:latin typeface="Times New Roman" panose="02020603050405020304" pitchFamily="18" charset="0"/>
              <a:cs typeface="Times New Roman" panose="02020603050405020304" pitchFamily="18" charset="0"/>
            </a:endParaRPr>
          </a:p>
        </p:txBody>
      </p:sp>
      <p:sp>
        <p:nvSpPr>
          <p:cNvPr id="8" name="WordArt 36"/>
          <p:cNvSpPr>
            <a:spLocks noChangeArrowheads="1" noChangeShapeType="1" noTextEdit="1"/>
          </p:cNvSpPr>
          <p:nvPr/>
        </p:nvSpPr>
        <p:spPr bwMode="auto">
          <a:xfrm>
            <a:off x="251520" y="260648"/>
            <a:ext cx="8748465" cy="503314"/>
          </a:xfrm>
          <a:prstGeom prst="rect">
            <a:avLst/>
          </a:prstGeom>
        </p:spPr>
        <p:txBody>
          <a:bodyPr wrap="none" fromWordArt="1">
            <a:prstTxWarp prst="textPlain">
              <a:avLst>
                <a:gd name="adj" fmla="val 50000"/>
              </a:avLst>
            </a:prstTxWarp>
          </a:bodyPr>
          <a:lstStyle/>
          <a:p>
            <a:pPr algn="ct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5.3. Các quan hệ </a:t>
            </a:r>
            <a:r>
              <a:rPr lang="en-AU"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lợi ích kinh tế </a:t>
            </a: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ở Việt Nam</a:t>
            </a:r>
            <a:r>
              <a:rPr lang="vi-VN"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 </a:t>
            </a:r>
            <a:endParaRPr lang="en-US" sz="2800" b="1"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7"/>
          <a:stretch>
            <a:fillRect/>
          </a:stretch>
        </p:blipFill>
        <p:spPr>
          <a:xfrm>
            <a:off x="251520" y="2839924"/>
            <a:ext cx="1349707" cy="1010978"/>
          </a:xfrm>
          <a:prstGeom prst="rect">
            <a:avLst/>
          </a:prstGeom>
        </p:spPr>
      </p:pic>
      <p:pic>
        <p:nvPicPr>
          <p:cNvPr id="11" name="Picture 10"/>
          <p:cNvPicPr>
            <a:picLocks noChangeAspect="1"/>
          </p:cNvPicPr>
          <p:nvPr/>
        </p:nvPicPr>
        <p:blipFill>
          <a:blip r:embed="rId8"/>
          <a:stretch>
            <a:fillRect/>
          </a:stretch>
        </p:blipFill>
        <p:spPr>
          <a:xfrm>
            <a:off x="2033650" y="2855564"/>
            <a:ext cx="1446062" cy="995338"/>
          </a:xfrm>
          <a:prstGeom prst="rect">
            <a:avLst/>
          </a:prstGeom>
        </p:spPr>
      </p:pic>
      <p:sp>
        <p:nvSpPr>
          <p:cNvPr id="13" name="Rectangle 12"/>
          <p:cNvSpPr/>
          <p:nvPr/>
        </p:nvSpPr>
        <p:spPr>
          <a:xfrm>
            <a:off x="3912135" y="2633071"/>
            <a:ext cx="3312368" cy="865603"/>
          </a:xfrm>
          <a:prstGeom prst="rect">
            <a:avLst/>
          </a:prstGeom>
          <a:noFill/>
        </p:spPr>
        <p:txBody>
          <a:bodyPr wrap="none" lIns="91440" tIns="45720" rIns="91440" bIns="45720">
            <a:prstTxWarp prst="textWave1">
              <a:avLst/>
            </a:prstTxWarp>
            <a:spAutoFit/>
          </a:bodyPr>
          <a:lstStyle/>
          <a:p>
            <a:pPr algn="ctr"/>
            <a:r>
              <a:rPr lang="en-US" sz="5400" b="1" cap="none" spc="0" smtClean="0">
                <a:ln w="12700">
                  <a:solidFill>
                    <a:schemeClr val="accent1"/>
                  </a:solidFill>
                  <a:prstDash val="solid"/>
                </a:ln>
                <a:solidFill>
                  <a:srgbClr val="7030A0"/>
                </a:solidFill>
                <a:effectLst>
                  <a:outerShdw dist="38100" dir="2640000" algn="bl" rotWithShape="0">
                    <a:schemeClr val="accent1"/>
                  </a:outerShdw>
                </a:effectLst>
                <a:latin typeface="Times New Roman" panose="02020603050405020304" pitchFamily="18" charset="0"/>
                <a:cs typeface="Times New Roman" panose="02020603050405020304" pitchFamily="18" charset="0"/>
              </a:rPr>
              <a:t>Chính sách phân phối và phân phối lại thu nhập </a:t>
            </a:r>
            <a:endParaRPr lang="en-US" sz="5400" b="1" cap="none" spc="0">
              <a:ln w="12700">
                <a:solidFill>
                  <a:schemeClr val="accent1"/>
                </a:solidFill>
                <a:prstDash val="solid"/>
              </a:ln>
              <a:solidFill>
                <a:srgbClr val="7030A0"/>
              </a:solidFill>
              <a:effectLst>
                <a:outerShdw dist="38100" dir="2640000" algn="bl" rotWithShape="0">
                  <a:schemeClr val="accent1"/>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4162918" y="3640331"/>
            <a:ext cx="4788363" cy="474758"/>
          </a:xfrm>
          <a:prstGeom prst="rect">
            <a:avLst/>
          </a:prstGeom>
          <a:noFill/>
        </p:spPr>
        <p:txBody>
          <a:bodyPr wrap="none" lIns="91440" tIns="45720" rIns="91440" bIns="45720">
            <a:prstTxWarp prst="textStop">
              <a:avLst/>
            </a:prstTxWarp>
            <a:spAutoFit/>
          </a:bodyPr>
          <a:lstStyle/>
          <a:p>
            <a:pPr algn="ctr"/>
            <a:r>
              <a:rPr lang="en-US" sz="5400" b="1" cap="none" spc="0" smtClean="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Phát triển LLSX, nâng cao thu nhập</a:t>
            </a:r>
            <a:endParaRPr lang="en-US" sz="5400" b="1" cap="none" spc="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4167811"/>
      </p:ext>
    </p:extLst>
  </p:cSld>
  <p:clrMapOvr>
    <a:masterClrMapping/>
  </p:clrMapOvr>
  <mc:AlternateContent xmlns:mc="http://schemas.openxmlformats.org/markup-compatibility/2006" xmlns:p14="http://schemas.microsoft.com/office/powerpoint/2010/main">
    <mc:Choice Requires="p14">
      <p:transition spd="med" p14:dur="700" advTm="30068">
        <p:fade/>
      </p:transition>
    </mc:Choice>
    <mc:Fallback xmlns="">
      <p:transition spd="med" advTm="30068">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635" y="5373216"/>
            <a:ext cx="5328469" cy="923330"/>
          </a:xfrm>
          <a:prstGeom prst="rect">
            <a:avLst/>
          </a:prstGeom>
          <a:noFill/>
        </p:spPr>
        <p:txBody>
          <a:bodyPr wrap="none" lIns="91440" tIns="45720" rIns="91440" bIns="45720">
            <a:prstTxWarp prst="textPlain">
              <a:avLst/>
            </a:prstTxWarp>
            <a:spAutoFit/>
          </a:bodyPr>
          <a:lstStyle/>
          <a:p>
            <a:pPr algn="ctr"/>
            <a:r>
              <a:rPr lang="en-US" sz="5400" b="1" cap="none" spc="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Hoàn thiện công cụ điều tiết kinh tế vĩ mô </a:t>
            </a:r>
            <a:endParaRPr lang="en-US" sz="54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51519" y="1988839"/>
            <a:ext cx="2223155" cy="15315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3"/>
          <a:stretch>
            <a:fillRect/>
          </a:stretch>
        </p:blipFill>
        <p:spPr>
          <a:xfrm>
            <a:off x="2339752" y="3520347"/>
            <a:ext cx="2515269" cy="14312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stretch>
            <a:fillRect/>
          </a:stretch>
        </p:blipFill>
        <p:spPr>
          <a:xfrm>
            <a:off x="5724128" y="2492896"/>
            <a:ext cx="2619375" cy="1743075"/>
          </a:xfrm>
          <a:prstGeom prst="rect">
            <a:avLst/>
          </a:prstGeom>
        </p:spPr>
      </p:pic>
      <p:sp>
        <p:nvSpPr>
          <p:cNvPr id="10" name="WordArt 69"/>
          <p:cNvSpPr>
            <a:spLocks noChangeArrowheads="1" noChangeShapeType="1" noTextEdit="1"/>
          </p:cNvSpPr>
          <p:nvPr/>
        </p:nvSpPr>
        <p:spPr bwMode="auto">
          <a:xfrm>
            <a:off x="1448752" y="1268760"/>
            <a:ext cx="7479348" cy="504999"/>
          </a:xfrm>
          <a:prstGeom prst="rect">
            <a:avLst/>
          </a:prstGeom>
        </p:spPr>
        <p:txBody>
          <a:bodyPr wrap="none" fromWordArt="1">
            <a:prstTxWarp prst="textPlain">
              <a:avLst>
                <a:gd name="adj" fmla="val 50000"/>
              </a:avLst>
            </a:prstTxWarp>
          </a:bodyPr>
          <a:lstStyle/>
          <a:p>
            <a:pPr algn="ctr"/>
            <a:r>
              <a:rPr lang="en-AU" sz="2400" b="1" kern="10" smtClean="0">
                <a:ln w="12700">
                  <a:solidFill>
                    <a:srgbClr val="EAEAEA"/>
                  </a:solidFill>
                  <a:round/>
                  <a:headEnd/>
                  <a:tailEnd/>
                </a:ln>
                <a:solidFill>
                  <a:srgbClr val="C00000"/>
                </a:solidFill>
                <a:latin typeface="Times New Roman" panose="02020603050405020304" pitchFamily="18" charset="0"/>
                <a:cs typeface="Times New Roman" panose="02020603050405020304" pitchFamily="18" charset="0"/>
              </a:rPr>
              <a:t>Vai trò nhà nước trong bảo đảm hài hòa các lợi ích kinh tế </a:t>
            </a:r>
            <a:endParaRPr lang="en-US" sz="2400" b="1" kern="10">
              <a:ln w="12700">
                <a:solidFill>
                  <a:srgbClr val="EAEAEA"/>
                </a:solidFill>
                <a:round/>
                <a:headEnd/>
                <a:tailEnd/>
              </a:ln>
              <a:solidFill>
                <a:srgbClr val="C00000"/>
              </a:solidFill>
              <a:latin typeface="Times New Roman" panose="02020603050405020304" pitchFamily="18" charset="0"/>
              <a:cs typeface="Times New Roman" panose="02020603050405020304" pitchFamily="18" charset="0"/>
            </a:endParaRPr>
          </a:p>
        </p:txBody>
      </p:sp>
      <p:sp>
        <p:nvSpPr>
          <p:cNvPr id="11" name="WordArt 36"/>
          <p:cNvSpPr>
            <a:spLocks noChangeArrowheads="1" noChangeShapeType="1" noTextEdit="1"/>
          </p:cNvSpPr>
          <p:nvPr/>
        </p:nvSpPr>
        <p:spPr bwMode="auto">
          <a:xfrm>
            <a:off x="251520" y="260648"/>
            <a:ext cx="8748465" cy="503314"/>
          </a:xfrm>
          <a:prstGeom prst="rect">
            <a:avLst/>
          </a:prstGeom>
        </p:spPr>
        <p:txBody>
          <a:bodyPr wrap="none" fromWordArt="1">
            <a:prstTxWarp prst="textPlain">
              <a:avLst>
                <a:gd name="adj" fmla="val 50000"/>
              </a:avLst>
            </a:prstTxWarp>
          </a:bodyPr>
          <a:lstStyle/>
          <a:p>
            <a:pPr algn="ct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5.3. Các quan hệ </a:t>
            </a:r>
            <a:r>
              <a:rPr lang="en-AU"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lợi ích kinh tế </a:t>
            </a: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ở Việt Nam</a:t>
            </a:r>
            <a:r>
              <a:rPr lang="vi-VN"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 </a:t>
            </a:r>
            <a:endParaRPr lang="en-US" sz="2800" b="1"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4961516"/>
      </p:ext>
    </p:extLst>
  </p:cSld>
  <p:clrMapOvr>
    <a:masterClrMapping/>
  </p:clrMapOvr>
  <mc:AlternateContent xmlns:mc="http://schemas.openxmlformats.org/markup-compatibility/2006" xmlns:p14="http://schemas.microsoft.com/office/powerpoint/2010/main">
    <mc:Choice Requires="p14">
      <p:transition spd="med" p14:dur="700" advTm="38127">
        <p:fade/>
      </p:transition>
    </mc:Choice>
    <mc:Fallback xmlns="">
      <p:transition spd="med" advTm="38127">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WordArt 37"/>
          <p:cNvSpPr>
            <a:spLocks noChangeArrowheads="1" noChangeShapeType="1" noTextEdit="1"/>
          </p:cNvSpPr>
          <p:nvPr/>
        </p:nvSpPr>
        <p:spPr bwMode="auto">
          <a:xfrm>
            <a:off x="107504" y="6107092"/>
            <a:ext cx="8064896" cy="603126"/>
          </a:xfrm>
          <a:prstGeom prst="rect">
            <a:avLst/>
          </a:prstGeom>
        </p:spPr>
        <p:txBody>
          <a:bodyPr wrap="none" fromWordArt="1">
            <a:prstTxWarp prst="textPlain">
              <a:avLst>
                <a:gd name="adj" fmla="val 50000"/>
              </a:avLst>
            </a:prstTxWarp>
          </a:bodyPr>
          <a:lstStyle/>
          <a:p>
            <a:pPr algn="ctr"/>
            <a:r>
              <a:rPr lang="en-AU" sz="2800" b="1" kern="10" spc="50" smtClean="0">
                <a:ln w="0"/>
                <a:solidFill>
                  <a:srgbClr val="0000FF"/>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Kiểm soát, ngăn ngừa các quan hệ lợi ích kinh tế có ảnh hưởng tiêu cực đối với sự phát triển xã hội.  </a:t>
            </a:r>
            <a:endParaRPr lang="en-US" sz="2800" b="1" kern="10" spc="50">
              <a:ln w="0"/>
              <a:solidFill>
                <a:srgbClr val="0000FF"/>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graphicFrame>
        <p:nvGraphicFramePr>
          <p:cNvPr id="2" name="Diagram 1"/>
          <p:cNvGraphicFramePr/>
          <p:nvPr>
            <p:extLst>
              <p:ext uri="{D42A27DB-BD31-4B8C-83A1-F6EECF244321}">
                <p14:modId xmlns:p14="http://schemas.microsoft.com/office/powerpoint/2010/main" val="1185004838"/>
              </p:ext>
            </p:extLst>
          </p:nvPr>
        </p:nvGraphicFramePr>
        <p:xfrm>
          <a:off x="251520" y="181327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stretch>
            <a:fillRect/>
          </a:stretch>
        </p:blipFill>
        <p:spPr>
          <a:xfrm>
            <a:off x="6372200" y="3702654"/>
            <a:ext cx="2663280" cy="2200647"/>
          </a:xfrm>
          <a:prstGeom prst="ellipse">
            <a:avLst/>
          </a:prstGeom>
          <a:ln>
            <a:noFill/>
          </a:ln>
          <a:effectLst>
            <a:softEdge rad="112500"/>
          </a:effectLst>
        </p:spPr>
      </p:pic>
      <p:sp>
        <p:nvSpPr>
          <p:cNvPr id="8" name="WordArt 69"/>
          <p:cNvSpPr>
            <a:spLocks noChangeArrowheads="1" noChangeShapeType="1" noTextEdit="1"/>
          </p:cNvSpPr>
          <p:nvPr/>
        </p:nvSpPr>
        <p:spPr bwMode="auto">
          <a:xfrm>
            <a:off x="1448752" y="1268760"/>
            <a:ext cx="7479348" cy="504999"/>
          </a:xfrm>
          <a:prstGeom prst="rect">
            <a:avLst/>
          </a:prstGeom>
        </p:spPr>
        <p:txBody>
          <a:bodyPr wrap="none" fromWordArt="1">
            <a:prstTxWarp prst="textPlain">
              <a:avLst>
                <a:gd name="adj" fmla="val 50000"/>
              </a:avLst>
            </a:prstTxWarp>
          </a:bodyPr>
          <a:lstStyle/>
          <a:p>
            <a:pPr algn="ctr"/>
            <a:r>
              <a:rPr lang="en-AU" sz="2400" b="1" kern="10" smtClean="0">
                <a:ln w="12700">
                  <a:solidFill>
                    <a:srgbClr val="EAEAEA"/>
                  </a:solidFill>
                  <a:round/>
                  <a:headEnd/>
                  <a:tailEnd/>
                </a:ln>
                <a:solidFill>
                  <a:srgbClr val="C00000"/>
                </a:solidFill>
                <a:latin typeface="Times New Roman" panose="02020603050405020304" pitchFamily="18" charset="0"/>
                <a:cs typeface="Times New Roman" panose="02020603050405020304" pitchFamily="18" charset="0"/>
              </a:rPr>
              <a:t>Vai trò nhà nước trong bảo đảm hài hòa các lợi ích kinh tế </a:t>
            </a:r>
            <a:endParaRPr lang="en-US" sz="2400" b="1" kern="10">
              <a:ln w="12700">
                <a:solidFill>
                  <a:srgbClr val="EAEAEA"/>
                </a:solidFill>
                <a:round/>
                <a:headEnd/>
                <a:tailEnd/>
              </a:ln>
              <a:solidFill>
                <a:srgbClr val="C00000"/>
              </a:solidFill>
              <a:latin typeface="Times New Roman" panose="02020603050405020304" pitchFamily="18" charset="0"/>
              <a:cs typeface="Times New Roman" panose="02020603050405020304" pitchFamily="18" charset="0"/>
            </a:endParaRPr>
          </a:p>
        </p:txBody>
      </p:sp>
      <p:sp>
        <p:nvSpPr>
          <p:cNvPr id="11" name="WordArt 36"/>
          <p:cNvSpPr>
            <a:spLocks noChangeArrowheads="1" noChangeShapeType="1" noTextEdit="1"/>
          </p:cNvSpPr>
          <p:nvPr/>
        </p:nvSpPr>
        <p:spPr bwMode="auto">
          <a:xfrm>
            <a:off x="251520" y="260648"/>
            <a:ext cx="8748465" cy="503314"/>
          </a:xfrm>
          <a:prstGeom prst="rect">
            <a:avLst/>
          </a:prstGeom>
        </p:spPr>
        <p:txBody>
          <a:bodyPr wrap="none" fromWordArt="1">
            <a:prstTxWarp prst="textPlain">
              <a:avLst>
                <a:gd name="adj" fmla="val 50000"/>
              </a:avLst>
            </a:prstTxWarp>
          </a:bodyPr>
          <a:lstStyle/>
          <a:p>
            <a:pPr algn="ct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5.3. Các quan hệ </a:t>
            </a:r>
            <a:r>
              <a:rPr lang="en-AU"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lợi ích kinh tế </a:t>
            </a: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ở Việt Nam</a:t>
            </a:r>
            <a:r>
              <a:rPr lang="vi-VN"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 </a:t>
            </a:r>
            <a:endParaRPr lang="en-US" sz="2800" b="1"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732010"/>
      </p:ext>
    </p:extLst>
  </p:cSld>
  <p:clrMapOvr>
    <a:masterClrMapping/>
  </p:clrMapOvr>
  <mc:AlternateContent xmlns:mc="http://schemas.openxmlformats.org/markup-compatibility/2006" xmlns:p14="http://schemas.microsoft.com/office/powerpoint/2010/main">
    <mc:Choice Requires="p14">
      <p:transition spd="med" p14:dur="700" advTm="60447">
        <p:fade/>
      </p:transition>
    </mc:Choice>
    <mc:Fallback xmlns="">
      <p:transition spd="med" advTm="60447">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19872" y="4437112"/>
            <a:ext cx="4644132" cy="891426"/>
          </a:xfrm>
          <a:prstGeom prst="rect">
            <a:avLst/>
          </a:prstGeom>
          <a:noFill/>
        </p:spPr>
        <p:txBody>
          <a:bodyPr wrap="none" lIns="91440" tIns="45720" rIns="91440" bIns="45720">
            <a:prstTxWarp prst="textPlain">
              <a:avLst/>
            </a:prstTxWarp>
            <a:spAutoFit/>
          </a:bodyPr>
          <a:lstStyle/>
          <a:p>
            <a:pPr algn="ctr"/>
            <a:r>
              <a:rPr lang="en-US" sz="5400" b="1" cap="none" spc="0" smtClean="0">
                <a:ln w="12700">
                  <a:solidFill>
                    <a:schemeClr val="tx2">
                      <a:lumMod val="75000"/>
                    </a:schemeClr>
                  </a:solidFill>
                  <a:prstDash val="solid"/>
                </a:ln>
                <a:solidFill>
                  <a:srgbClr val="FFFF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Chống mọi hình thức thu nhập bất hợp pháp </a:t>
            </a:r>
            <a:endParaRPr lang="en-US" sz="5400" b="1" cap="none" spc="0">
              <a:ln w="12700">
                <a:solidFill>
                  <a:schemeClr val="tx2">
                    <a:lumMod val="75000"/>
                  </a:schemeClr>
                </a:solidFill>
                <a:prstDash val="solid"/>
              </a:ln>
              <a:solidFill>
                <a:srgbClr val="FFFF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graphicFrame>
        <p:nvGraphicFramePr>
          <p:cNvPr id="2" name="Diagram 1"/>
          <p:cNvGraphicFramePr/>
          <p:nvPr>
            <p:extLst>
              <p:ext uri="{D42A27DB-BD31-4B8C-83A1-F6EECF244321}">
                <p14:modId xmlns:p14="http://schemas.microsoft.com/office/powerpoint/2010/main" val="1630544373"/>
              </p:ext>
            </p:extLst>
          </p:nvPr>
        </p:nvGraphicFramePr>
        <p:xfrm>
          <a:off x="1835696" y="1772816"/>
          <a:ext cx="7695248" cy="50851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WordArt 37"/>
          <p:cNvSpPr>
            <a:spLocks noChangeArrowheads="1" noChangeShapeType="1" noTextEdit="1"/>
          </p:cNvSpPr>
          <p:nvPr/>
        </p:nvSpPr>
        <p:spPr bwMode="auto">
          <a:xfrm>
            <a:off x="107504" y="1760749"/>
            <a:ext cx="2088232" cy="4949469"/>
          </a:xfrm>
          <a:prstGeom prst="rect">
            <a:avLst/>
          </a:prstGeom>
        </p:spPr>
        <p:txBody>
          <a:bodyPr wrap="none" fromWordArt="1">
            <a:prstTxWarp prst="textPlain">
              <a:avLst>
                <a:gd name="adj" fmla="val 50000"/>
              </a:avLst>
            </a:prstTxWarp>
          </a:bodyPr>
          <a:lstStyle/>
          <a:p>
            <a:pPr algn="ctr"/>
            <a:r>
              <a:rPr lang="en-AU" sz="2800" b="1" kern="10" spc="50" smtClean="0">
                <a:ln w="0"/>
                <a:solidFill>
                  <a:srgbClr val="0000FF"/>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Kiểm soát,</a:t>
            </a:r>
          </a:p>
          <a:p>
            <a:pPr algn="ctr"/>
            <a:r>
              <a:rPr lang="en-AU" sz="2800" b="1" kern="10" spc="50" smtClean="0">
                <a:ln w="0"/>
                <a:solidFill>
                  <a:srgbClr val="0000FF"/>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ngăn ngừa</a:t>
            </a:r>
          </a:p>
          <a:p>
            <a:pPr algn="ctr"/>
            <a:r>
              <a:rPr lang="en-AU" sz="2800" b="1" kern="10" spc="50" smtClean="0">
                <a:ln w="0"/>
                <a:solidFill>
                  <a:srgbClr val="0000FF"/>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các quan hệ</a:t>
            </a:r>
          </a:p>
          <a:p>
            <a:pPr algn="ctr"/>
            <a:r>
              <a:rPr lang="en-AU" sz="2800" b="1" kern="10" spc="50" smtClean="0">
                <a:ln w="0"/>
                <a:solidFill>
                  <a:srgbClr val="0000FF"/>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lợi ích</a:t>
            </a:r>
          </a:p>
          <a:p>
            <a:pPr algn="ctr"/>
            <a:r>
              <a:rPr lang="en-AU" sz="2800" b="1" kern="10" spc="50" smtClean="0">
                <a:ln w="0"/>
                <a:solidFill>
                  <a:srgbClr val="0000FF"/>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kinh tế</a:t>
            </a:r>
          </a:p>
          <a:p>
            <a:pPr algn="ctr"/>
            <a:r>
              <a:rPr lang="en-AU" sz="2800" b="1" kern="10" spc="50" smtClean="0">
                <a:ln w="0"/>
                <a:solidFill>
                  <a:srgbClr val="0000FF"/>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có ảnh hưởng</a:t>
            </a:r>
          </a:p>
          <a:p>
            <a:pPr algn="ctr"/>
            <a:r>
              <a:rPr lang="en-AU" sz="2800" b="1" kern="10" spc="50" smtClean="0">
                <a:ln w="0"/>
                <a:solidFill>
                  <a:srgbClr val="0000FF"/>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tiêu cực</a:t>
            </a:r>
          </a:p>
          <a:p>
            <a:pPr algn="ctr"/>
            <a:r>
              <a:rPr lang="en-AU" sz="2800" b="1" kern="10" spc="50" smtClean="0">
                <a:ln w="0"/>
                <a:solidFill>
                  <a:srgbClr val="0000FF"/>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đối với</a:t>
            </a:r>
          </a:p>
          <a:p>
            <a:pPr algn="ctr"/>
            <a:r>
              <a:rPr lang="en-AU" sz="2800" b="1" kern="10" spc="50" smtClean="0">
                <a:ln w="0"/>
                <a:solidFill>
                  <a:srgbClr val="0000FF"/>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sự phát triển</a:t>
            </a:r>
          </a:p>
          <a:p>
            <a:pPr algn="ctr"/>
            <a:r>
              <a:rPr lang="en-AU" sz="2800" b="1" kern="10" spc="50" smtClean="0">
                <a:ln w="0"/>
                <a:solidFill>
                  <a:srgbClr val="0000FF"/>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xã hội.  </a:t>
            </a:r>
            <a:endParaRPr lang="en-US" sz="2800" b="1" kern="10" spc="50">
              <a:ln w="0"/>
              <a:solidFill>
                <a:srgbClr val="0000FF"/>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sp>
        <p:nvSpPr>
          <p:cNvPr id="8" name="WordArt 69"/>
          <p:cNvSpPr>
            <a:spLocks noChangeArrowheads="1" noChangeShapeType="1" noTextEdit="1"/>
          </p:cNvSpPr>
          <p:nvPr/>
        </p:nvSpPr>
        <p:spPr bwMode="auto">
          <a:xfrm>
            <a:off x="1448752" y="1268760"/>
            <a:ext cx="7479348" cy="504999"/>
          </a:xfrm>
          <a:prstGeom prst="rect">
            <a:avLst/>
          </a:prstGeom>
        </p:spPr>
        <p:txBody>
          <a:bodyPr wrap="none" fromWordArt="1">
            <a:prstTxWarp prst="textPlain">
              <a:avLst>
                <a:gd name="adj" fmla="val 50000"/>
              </a:avLst>
            </a:prstTxWarp>
          </a:bodyPr>
          <a:lstStyle/>
          <a:p>
            <a:pPr algn="ctr"/>
            <a:r>
              <a:rPr lang="en-AU" sz="2400" b="1" kern="10" smtClean="0">
                <a:ln w="12700">
                  <a:solidFill>
                    <a:srgbClr val="EAEAEA"/>
                  </a:solidFill>
                  <a:round/>
                  <a:headEnd/>
                  <a:tailEnd/>
                </a:ln>
                <a:solidFill>
                  <a:srgbClr val="C00000"/>
                </a:solidFill>
                <a:latin typeface="Times New Roman" panose="02020603050405020304" pitchFamily="18" charset="0"/>
                <a:cs typeface="Times New Roman" panose="02020603050405020304" pitchFamily="18" charset="0"/>
              </a:rPr>
              <a:t>Vai trò nhà nước trong bảo đảm hài hòa các lợi ích kinh tế </a:t>
            </a:r>
            <a:endParaRPr lang="en-US" sz="2400" b="1" kern="10">
              <a:ln w="12700">
                <a:solidFill>
                  <a:srgbClr val="EAEAEA"/>
                </a:solidFill>
                <a:round/>
                <a:headEnd/>
                <a:tailEnd/>
              </a:ln>
              <a:solidFill>
                <a:srgbClr val="C00000"/>
              </a:solidFill>
              <a:latin typeface="Times New Roman" panose="02020603050405020304" pitchFamily="18" charset="0"/>
              <a:cs typeface="Times New Roman" panose="02020603050405020304" pitchFamily="18" charset="0"/>
            </a:endParaRPr>
          </a:p>
        </p:txBody>
      </p:sp>
      <p:sp>
        <p:nvSpPr>
          <p:cNvPr id="10" name="WordArt 36"/>
          <p:cNvSpPr>
            <a:spLocks noChangeArrowheads="1" noChangeShapeType="1" noTextEdit="1"/>
          </p:cNvSpPr>
          <p:nvPr/>
        </p:nvSpPr>
        <p:spPr bwMode="auto">
          <a:xfrm>
            <a:off x="251520" y="260648"/>
            <a:ext cx="8748465" cy="503314"/>
          </a:xfrm>
          <a:prstGeom prst="rect">
            <a:avLst/>
          </a:prstGeom>
        </p:spPr>
        <p:txBody>
          <a:bodyPr wrap="none" fromWordArt="1">
            <a:prstTxWarp prst="textPlain">
              <a:avLst>
                <a:gd name="adj" fmla="val 50000"/>
              </a:avLst>
            </a:prstTxWarp>
          </a:bodyPr>
          <a:lstStyle/>
          <a:p>
            <a:pPr algn="ct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5.3. Các quan hệ </a:t>
            </a:r>
            <a:r>
              <a:rPr lang="en-AU"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lợi ích kinh tế </a:t>
            </a: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ở Việt Nam</a:t>
            </a:r>
            <a:r>
              <a:rPr lang="vi-VN"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 </a:t>
            </a:r>
            <a:endParaRPr lang="en-US" sz="2800" b="1"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9778041"/>
      </p:ext>
    </p:extLst>
  </p:cSld>
  <p:clrMapOvr>
    <a:masterClrMapping/>
  </p:clrMapOvr>
  <mc:AlternateContent xmlns:mc="http://schemas.openxmlformats.org/markup-compatibility/2006" xmlns:p14="http://schemas.microsoft.com/office/powerpoint/2010/main">
    <mc:Choice Requires="p14">
      <p:transition spd="med" p14:dur="700" advTm="40702">
        <p:fade/>
      </p:transition>
    </mc:Choice>
    <mc:Fallback xmlns="">
      <p:transition spd="med" advTm="40702">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WordArt 37"/>
          <p:cNvSpPr>
            <a:spLocks noChangeArrowheads="1" noChangeShapeType="1" noTextEdit="1"/>
          </p:cNvSpPr>
          <p:nvPr/>
        </p:nvSpPr>
        <p:spPr bwMode="auto">
          <a:xfrm>
            <a:off x="179635" y="5517232"/>
            <a:ext cx="6235412" cy="603126"/>
          </a:xfrm>
          <a:prstGeom prst="rect">
            <a:avLst/>
          </a:prstGeom>
        </p:spPr>
        <p:txBody>
          <a:bodyPr wrap="none" fromWordArt="1">
            <a:prstTxWarp prst="textPlain">
              <a:avLst>
                <a:gd name="adj" fmla="val 50000"/>
              </a:avLst>
            </a:prstTxWarp>
          </a:bodyPr>
          <a:lstStyle/>
          <a:p>
            <a:pPr algn="ctr"/>
            <a:r>
              <a:rPr lang="en-AU" sz="2800" kern="10" spc="50" smtClean="0">
                <a:ln w="0"/>
                <a:solidFill>
                  <a:srgbClr val="C00000"/>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Giải quyết </a:t>
            </a:r>
            <a:r>
              <a:rPr lang="en-AU" sz="2800" b="1" kern="10" spc="50" smtClean="0">
                <a:ln w="0"/>
                <a:solidFill>
                  <a:srgbClr val="C00000"/>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những mâu thuẫn trong quan hệ lợi ích kinh tế</a:t>
            </a:r>
            <a:r>
              <a:rPr lang="vi-VN" sz="2800" b="1" kern="10" spc="50" smtClean="0">
                <a:ln w="0"/>
                <a:solidFill>
                  <a:srgbClr val="C00000"/>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 </a:t>
            </a:r>
            <a:endParaRPr lang="en-US" sz="2800" b="1" kern="10" spc="50">
              <a:ln w="0"/>
              <a:solidFill>
                <a:srgbClr val="C00000"/>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sp>
        <p:nvSpPr>
          <p:cNvPr id="2" name="Horizontal Scroll 1"/>
          <p:cNvSpPr/>
          <p:nvPr/>
        </p:nvSpPr>
        <p:spPr>
          <a:xfrm>
            <a:off x="3144767" y="2655709"/>
            <a:ext cx="5819721" cy="2880320"/>
          </a:xfrm>
          <a:prstGeom prst="horizontalScroll">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smtClean="0">
                <a:solidFill>
                  <a:srgbClr val="003366"/>
                </a:solidFill>
                <a:latin typeface="Times New Roman" panose="02020603050405020304" pitchFamily="18" charset="0"/>
                <a:cs typeface="Times New Roman" panose="02020603050405020304" pitchFamily="18" charset="0"/>
              </a:rPr>
              <a:t>Các cơ quan nhà nước cần thường xuyên quan tâm đến việc ngăn ngừa, phát hiện và giải quyết kịp thời các mâu thuẫn về lợi ích kinh tế.</a:t>
            </a:r>
            <a:endParaRPr lang="en-US" sz="2400" b="1">
              <a:solidFill>
                <a:srgbClr val="003366"/>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80915" y="1919538"/>
            <a:ext cx="2895600" cy="1581150"/>
          </a:xfrm>
          <a:prstGeom prst="rect">
            <a:avLst/>
          </a:prstGeom>
        </p:spPr>
      </p:pic>
      <p:sp>
        <p:nvSpPr>
          <p:cNvPr id="12" name="WordArt 69"/>
          <p:cNvSpPr>
            <a:spLocks noChangeArrowheads="1" noChangeShapeType="1" noTextEdit="1"/>
          </p:cNvSpPr>
          <p:nvPr/>
        </p:nvSpPr>
        <p:spPr bwMode="auto">
          <a:xfrm>
            <a:off x="1448752" y="1268760"/>
            <a:ext cx="7479348" cy="504999"/>
          </a:xfrm>
          <a:prstGeom prst="rect">
            <a:avLst/>
          </a:prstGeom>
        </p:spPr>
        <p:txBody>
          <a:bodyPr wrap="none" fromWordArt="1">
            <a:prstTxWarp prst="textPlain">
              <a:avLst>
                <a:gd name="adj" fmla="val 50000"/>
              </a:avLst>
            </a:prstTxWarp>
          </a:bodyPr>
          <a:lstStyle/>
          <a:p>
            <a:pPr algn="ctr"/>
            <a:r>
              <a:rPr lang="en-AU" sz="2400" b="1" kern="10" smtClean="0">
                <a:ln w="12700">
                  <a:solidFill>
                    <a:srgbClr val="EAEAEA"/>
                  </a:solidFill>
                  <a:round/>
                  <a:headEnd/>
                  <a:tailEnd/>
                </a:ln>
                <a:solidFill>
                  <a:srgbClr val="C00000"/>
                </a:solidFill>
                <a:latin typeface="Times New Roman" panose="02020603050405020304" pitchFamily="18" charset="0"/>
                <a:cs typeface="Times New Roman" panose="02020603050405020304" pitchFamily="18" charset="0"/>
              </a:rPr>
              <a:t>Vai trò nhà nước trong bảo đảm hài hòa các lợi ích kinh tế </a:t>
            </a:r>
            <a:endParaRPr lang="en-US" sz="2400" b="1" kern="10">
              <a:ln w="12700">
                <a:solidFill>
                  <a:srgbClr val="EAEAEA"/>
                </a:solidFill>
                <a:round/>
                <a:headEnd/>
                <a:tailEnd/>
              </a:ln>
              <a:solidFill>
                <a:srgbClr val="C00000"/>
              </a:solidFill>
              <a:latin typeface="Times New Roman" panose="02020603050405020304" pitchFamily="18" charset="0"/>
              <a:cs typeface="Times New Roman" panose="02020603050405020304" pitchFamily="18" charset="0"/>
            </a:endParaRPr>
          </a:p>
        </p:txBody>
      </p:sp>
      <p:sp>
        <p:nvSpPr>
          <p:cNvPr id="13" name="WordArt 36"/>
          <p:cNvSpPr>
            <a:spLocks noChangeArrowheads="1" noChangeShapeType="1" noTextEdit="1"/>
          </p:cNvSpPr>
          <p:nvPr/>
        </p:nvSpPr>
        <p:spPr bwMode="auto">
          <a:xfrm>
            <a:off x="251520" y="260648"/>
            <a:ext cx="8748465" cy="503314"/>
          </a:xfrm>
          <a:prstGeom prst="rect">
            <a:avLst/>
          </a:prstGeom>
        </p:spPr>
        <p:txBody>
          <a:bodyPr wrap="none" fromWordArt="1">
            <a:prstTxWarp prst="textPlain">
              <a:avLst>
                <a:gd name="adj" fmla="val 50000"/>
              </a:avLst>
            </a:prstTxWarp>
          </a:bodyPr>
          <a:lstStyle/>
          <a:p>
            <a:pPr algn="ct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5.3. Các quan hệ </a:t>
            </a:r>
            <a:r>
              <a:rPr lang="en-AU"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lợi ích kinh tế </a:t>
            </a:r>
            <a:r>
              <a:rPr lang="en-AU" sz="2800"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ở Việt Nam</a:t>
            </a:r>
            <a:r>
              <a:rPr lang="vi-VN" sz="2800" b="1" kern="10" smtClean="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rPr>
              <a:t>. </a:t>
            </a:r>
            <a:endParaRPr lang="en-US" sz="2800" b="1" kern="10">
              <a:ln w="12700" cmpd="sng">
                <a:solidFill>
                  <a:schemeClr val="accent4"/>
                </a:solidFill>
                <a:prstDash val="solid"/>
              </a:ln>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2350036"/>
      </p:ext>
    </p:extLst>
  </p:cSld>
  <p:clrMapOvr>
    <a:masterClrMapping/>
  </p:clrMapOvr>
  <mc:AlternateContent xmlns:mc="http://schemas.openxmlformats.org/markup-compatibility/2006" xmlns:p14="http://schemas.microsoft.com/office/powerpoint/2010/main">
    <mc:Choice Requires="p14">
      <p:transition spd="med" p14:dur="700" advTm="17811">
        <p:fade/>
      </p:transition>
    </mc:Choice>
    <mc:Fallback xmlns="">
      <p:transition spd="med" advTm="17811">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5496" y="476672"/>
            <a:ext cx="9082581" cy="3914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159741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251520" y="1412776"/>
          <a:ext cx="8640960" cy="5200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txBox="1">
            <a:spLocks/>
          </p:cNvSpPr>
          <p:nvPr/>
        </p:nvSpPr>
        <p:spPr bwMode="gray">
          <a:xfrm>
            <a:off x="0" y="0"/>
            <a:ext cx="9144000"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3200" b="1">
                <a:solidFill>
                  <a:schemeClr val="tx2"/>
                </a:solidFill>
                <a:latin typeface="+mj-lt"/>
                <a:ea typeface="+mj-ea"/>
                <a:cs typeface="+mj-cs"/>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fontAlgn="base">
              <a:spcBef>
                <a:spcPct val="0"/>
              </a:spcBef>
              <a:spcAft>
                <a:spcPct val="0"/>
              </a:spcAft>
              <a:defRPr sz="3200" b="1">
                <a:solidFill>
                  <a:schemeClr val="tx2"/>
                </a:solidFill>
                <a:latin typeface="Arial" charset="0"/>
              </a:defRPr>
            </a:lvl6pPr>
            <a:lvl7pPr marL="914400" algn="ctr" rtl="0" fontAlgn="base">
              <a:spcBef>
                <a:spcPct val="0"/>
              </a:spcBef>
              <a:spcAft>
                <a:spcPct val="0"/>
              </a:spcAft>
              <a:defRPr sz="3200" b="1">
                <a:solidFill>
                  <a:schemeClr val="tx2"/>
                </a:solidFill>
                <a:latin typeface="Arial" charset="0"/>
              </a:defRPr>
            </a:lvl7pPr>
            <a:lvl8pPr marL="1371600" algn="ctr" rtl="0" fontAlgn="base">
              <a:spcBef>
                <a:spcPct val="0"/>
              </a:spcBef>
              <a:spcAft>
                <a:spcPct val="0"/>
              </a:spcAft>
              <a:defRPr sz="3200" b="1">
                <a:solidFill>
                  <a:schemeClr val="tx2"/>
                </a:solidFill>
                <a:latin typeface="Arial" charset="0"/>
              </a:defRPr>
            </a:lvl8pPr>
            <a:lvl9pPr marL="1828800" algn="ctr" rtl="0" fontAlgn="base">
              <a:spcBef>
                <a:spcPct val="0"/>
              </a:spcBef>
              <a:spcAft>
                <a:spcPct val="0"/>
              </a:spcAft>
              <a:defRPr sz="3200" b="1">
                <a:solidFill>
                  <a:schemeClr val="tx2"/>
                </a:solidFill>
                <a:latin typeface="Arial" charset="0"/>
              </a:defRPr>
            </a:lvl9pPr>
          </a:lstStyle>
          <a:p>
            <a:pPr>
              <a:defRPr/>
            </a:pPr>
            <a:r>
              <a:rPr lang="en-AU" altLang="en-US" sz="2900" kern="0">
                <a:solidFill>
                  <a:srgbClr val="002060"/>
                </a:solidFill>
                <a:latin typeface="Times New Roman" panose="02020603050405020304" pitchFamily="18" charset="0"/>
                <a:cs typeface="Times New Roman" panose="02020603050405020304" pitchFamily="18" charset="0"/>
              </a:rPr>
              <a:t>5</a:t>
            </a:r>
            <a:r>
              <a:rPr lang="en-AU" altLang="en-US" sz="2900" kern="0" smtClean="0">
                <a:solidFill>
                  <a:srgbClr val="002060"/>
                </a:solidFill>
                <a:latin typeface="Times New Roman" panose="02020603050405020304" pitchFamily="18" charset="0"/>
                <a:cs typeface="Times New Roman" panose="02020603050405020304" pitchFamily="18" charset="0"/>
              </a:rPr>
              <a:t>.1. Kinh tế thị trường định hướng XHCN ở Việt Nam.</a:t>
            </a:r>
            <a:endParaRPr lang="en-US" altLang="en-US" sz="2900" kern="0" smtClean="0"/>
          </a:p>
        </p:txBody>
      </p:sp>
    </p:spTree>
  </p:cSld>
  <p:clrMapOvr>
    <a:masterClrMapping/>
  </p:clrMapOvr>
  <p:transition spd="slow" advTm="23086"/>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23528" y="1397000"/>
          <a:ext cx="8568952" cy="5272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219" name="Vertical Scroll 5"/>
          <p:cNvSpPr>
            <a:spLocks noChangeArrowheads="1"/>
          </p:cNvSpPr>
          <p:nvPr/>
        </p:nvSpPr>
        <p:spPr bwMode="auto">
          <a:xfrm>
            <a:off x="-3175" y="2017713"/>
            <a:ext cx="2089150" cy="4032250"/>
          </a:xfrm>
          <a:prstGeom prst="verticalScroll">
            <a:avLst>
              <a:gd name="adj" fmla="val 12500"/>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AU" altLang="en-US" sz="2400">
                <a:latin typeface="Times New Roman" panose="02020603050405020304" pitchFamily="18" charset="0"/>
                <a:cs typeface="Times New Roman" panose="02020603050405020304" pitchFamily="18" charset="0"/>
              </a:rPr>
              <a:t>Tính tất yếu khách quan của việc phát triển kinh tế thị trường định hướng XHCN</a:t>
            </a:r>
            <a:endParaRPr lang="en-US" altLang="en-US" sz="2400">
              <a:latin typeface="Times New Roman" panose="02020603050405020304" pitchFamily="18" charset="0"/>
              <a:cs typeface="Times New Roman" panose="02020603050405020304" pitchFamily="18" charset="0"/>
            </a:endParaRPr>
          </a:p>
        </p:txBody>
      </p:sp>
      <p:sp>
        <p:nvSpPr>
          <p:cNvPr id="9220" name="Title 1"/>
          <p:cNvSpPr>
            <a:spLocks noGrp="1"/>
          </p:cNvSpPr>
          <p:nvPr>
            <p:ph type="title"/>
          </p:nvPr>
        </p:nvSpPr>
        <p:spPr>
          <a:xfrm>
            <a:off x="0" y="17463"/>
            <a:ext cx="9144000" cy="890587"/>
          </a:xfrm>
        </p:spPr>
        <p:txBody>
          <a:bodyPr/>
          <a:lstStyle/>
          <a:p>
            <a:r>
              <a:rPr lang="en-AU" altLang="en-US" sz="2900" smtClean="0">
                <a:solidFill>
                  <a:srgbClr val="002060"/>
                </a:solidFill>
                <a:latin typeface="Times New Roman" panose="02020603050405020304" pitchFamily="18" charset="0"/>
                <a:cs typeface="Times New Roman" panose="02020603050405020304" pitchFamily="18" charset="0"/>
              </a:rPr>
              <a:t>5.1. Kinh tế thị trường định hướng XHCN ở Việt Nam.</a:t>
            </a:r>
            <a:endParaRPr lang="en-US" altLang="en-US" sz="290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AU" altLang="en-US" smtClean="0">
                <a:latin typeface="Times New Roman" panose="02020603050405020304" pitchFamily="18" charset="0"/>
                <a:cs typeface="Times New Roman" panose="02020603050405020304" pitchFamily="18" charset="0"/>
              </a:rPr>
              <a:t>Thảo luận</a:t>
            </a:r>
            <a:endParaRPr lang="en-US" altLang="en-US" smtClean="0">
              <a:latin typeface="Times New Roman" panose="02020603050405020304" pitchFamily="18" charset="0"/>
              <a:cs typeface="Times New Roman" panose="02020603050405020304" pitchFamily="18" charset="0"/>
            </a:endParaRPr>
          </a:p>
        </p:txBody>
      </p:sp>
      <p:sp>
        <p:nvSpPr>
          <p:cNvPr id="10243" name="Content Placeholder 2"/>
          <p:cNvSpPr>
            <a:spLocks noGrp="1"/>
          </p:cNvSpPr>
          <p:nvPr>
            <p:ph idx="1"/>
          </p:nvPr>
        </p:nvSpPr>
        <p:spPr>
          <a:xfrm>
            <a:off x="381000" y="1727200"/>
            <a:ext cx="8305800" cy="1989138"/>
          </a:xfrm>
        </p:spPr>
        <p:txBody>
          <a:bodyPr/>
          <a:lstStyle/>
          <a:p>
            <a:pPr marL="0" indent="0" algn="just">
              <a:buFont typeface="Wingdings" panose="05000000000000000000" pitchFamily="2" charset="2"/>
              <a:buNone/>
            </a:pPr>
            <a:r>
              <a:rPr lang="en-AU" altLang="en-US" smtClean="0">
                <a:solidFill>
                  <a:srgbClr val="000099"/>
                </a:solidFill>
                <a:latin typeface="Times New Roman" panose="02020603050405020304" pitchFamily="18" charset="0"/>
                <a:cs typeface="Times New Roman" panose="02020603050405020304" pitchFamily="18" charset="0"/>
              </a:rPr>
              <a:t>    Kinh tế thị trường định hướng xã hội chủ nghĩa sẽ tạo ra những tác dụng gì đối với phát triển kinh tế Việt Nam?</a:t>
            </a:r>
            <a:endParaRPr lang="en-US" altLang="en-US" smtClean="0">
              <a:solidFill>
                <a:srgbClr val="000099"/>
              </a:solidFill>
              <a:latin typeface="Times New Roman" panose="02020603050405020304" pitchFamily="18" charset="0"/>
              <a:cs typeface="Times New Roman" panose="02020603050405020304" pitchFamily="18" charset="0"/>
            </a:endParaRPr>
          </a:p>
        </p:txBody>
      </p:sp>
      <p:pic>
        <p:nvPicPr>
          <p:cNvPr id="1024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3284538"/>
            <a:ext cx="4208462"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WordArt 22"/>
          <p:cNvSpPr>
            <a:spLocks noChangeArrowheads="1" noChangeShapeType="1" noTextEdit="1"/>
          </p:cNvSpPr>
          <p:nvPr/>
        </p:nvSpPr>
        <p:spPr bwMode="auto">
          <a:xfrm>
            <a:off x="2911475" y="576263"/>
            <a:ext cx="2908300" cy="3333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800" kern="10">
                <a:solidFill>
                  <a:srgbClr val="FF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Đặc trưng</a:t>
            </a:r>
            <a:endParaRPr lang="en-US" sz="2800" kern="10">
              <a:solidFill>
                <a:srgbClr val="FF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endParaRPr>
          </a:p>
        </p:txBody>
      </p:sp>
      <p:sp>
        <p:nvSpPr>
          <p:cNvPr id="43031" name="AutoShape 23"/>
          <p:cNvSpPr>
            <a:spLocks noChangeArrowheads="1"/>
          </p:cNvSpPr>
          <p:nvPr/>
        </p:nvSpPr>
        <p:spPr bwMode="gray">
          <a:xfrm rot="16200000">
            <a:off x="4104482" y="2732881"/>
            <a:ext cx="792162" cy="288925"/>
          </a:xfrm>
          <a:prstGeom prst="rightArrow">
            <a:avLst>
              <a:gd name="adj1" fmla="val 35167"/>
              <a:gd name="adj2" fmla="val 111028"/>
            </a:avLst>
          </a:prstGeom>
          <a:gradFill rotWithShape="1">
            <a:gsLst>
              <a:gs pos="0">
                <a:schemeClr val="bg2">
                  <a:gamma/>
                  <a:shade val="89020"/>
                  <a:invGamma/>
                  <a:alpha val="0"/>
                </a:schemeClr>
              </a:gs>
              <a:gs pos="100000">
                <a:schemeClr val="bg2"/>
              </a:gs>
            </a:gsLst>
            <a:lin ang="0" scaled="1"/>
          </a:gradFill>
          <a:ln w="0" algn="ctr">
            <a:noFill/>
            <a:miter lim="800000"/>
            <a:headEnd/>
            <a:tailEnd/>
          </a:ln>
          <a:effectLst/>
        </p:spPr>
        <p:txBody>
          <a:bodyPr wrap="none" anchor="ctr"/>
          <a:lstStyle/>
          <a:p>
            <a:pPr eaLnBrk="1" hangingPunct="1">
              <a:defRPr/>
            </a:pPr>
            <a:endParaRPr lang="en-US">
              <a:latin typeface="Arial" charset="0"/>
            </a:endParaRPr>
          </a:p>
        </p:txBody>
      </p:sp>
      <p:sp>
        <p:nvSpPr>
          <p:cNvPr id="43032" name="AutoShape 24"/>
          <p:cNvSpPr>
            <a:spLocks noChangeArrowheads="1"/>
          </p:cNvSpPr>
          <p:nvPr/>
        </p:nvSpPr>
        <p:spPr bwMode="gray">
          <a:xfrm rot="2854726">
            <a:off x="4895056" y="4833144"/>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w="0" algn="ctr">
            <a:noFill/>
            <a:miter lim="800000"/>
            <a:headEnd/>
            <a:tailEnd/>
          </a:ln>
          <a:effectLst/>
        </p:spPr>
        <p:txBody>
          <a:bodyPr wrap="none" anchor="ctr"/>
          <a:lstStyle/>
          <a:p>
            <a:pPr eaLnBrk="1" hangingPunct="1">
              <a:defRPr/>
            </a:pPr>
            <a:endParaRPr lang="en-US">
              <a:latin typeface="Arial" charset="0"/>
            </a:endParaRPr>
          </a:p>
        </p:txBody>
      </p:sp>
      <p:sp>
        <p:nvSpPr>
          <p:cNvPr id="43034" name="AutoShape 26"/>
          <p:cNvSpPr>
            <a:spLocks noChangeArrowheads="1"/>
          </p:cNvSpPr>
          <p:nvPr/>
        </p:nvSpPr>
        <p:spPr bwMode="gray">
          <a:xfrm rot="7535209">
            <a:off x="3491706" y="4829969"/>
            <a:ext cx="792163" cy="288925"/>
          </a:xfrm>
          <a:prstGeom prst="rightArrow">
            <a:avLst>
              <a:gd name="adj1" fmla="val 35167"/>
              <a:gd name="adj2" fmla="val 111029"/>
            </a:avLst>
          </a:prstGeom>
          <a:gradFill rotWithShape="1">
            <a:gsLst>
              <a:gs pos="0">
                <a:schemeClr val="bg2">
                  <a:gamma/>
                  <a:shade val="89020"/>
                  <a:invGamma/>
                  <a:alpha val="0"/>
                </a:schemeClr>
              </a:gs>
              <a:gs pos="100000">
                <a:schemeClr val="bg2"/>
              </a:gs>
            </a:gsLst>
            <a:lin ang="0" scaled="1"/>
          </a:gradFill>
          <a:ln w="0" algn="ctr">
            <a:noFill/>
            <a:miter lim="800000"/>
            <a:headEnd/>
            <a:tailEnd/>
          </a:ln>
          <a:effectLst/>
        </p:spPr>
        <p:txBody>
          <a:bodyPr wrap="none" anchor="ctr"/>
          <a:lstStyle/>
          <a:p>
            <a:pPr eaLnBrk="1" hangingPunct="1">
              <a:defRPr/>
            </a:pPr>
            <a:endParaRPr lang="en-US">
              <a:latin typeface="Arial" charset="0"/>
            </a:endParaRPr>
          </a:p>
        </p:txBody>
      </p:sp>
      <p:sp>
        <p:nvSpPr>
          <p:cNvPr id="43035" name="AutoShape 27"/>
          <p:cNvSpPr>
            <a:spLocks noChangeArrowheads="1"/>
          </p:cNvSpPr>
          <p:nvPr/>
        </p:nvSpPr>
        <p:spPr bwMode="gray">
          <a:xfrm rot="514250">
            <a:off x="5364163" y="3787775"/>
            <a:ext cx="792162" cy="288925"/>
          </a:xfrm>
          <a:prstGeom prst="rightArrow">
            <a:avLst>
              <a:gd name="adj1" fmla="val 35167"/>
              <a:gd name="adj2" fmla="val 111028"/>
            </a:avLst>
          </a:prstGeom>
          <a:gradFill rotWithShape="1">
            <a:gsLst>
              <a:gs pos="0">
                <a:schemeClr val="bg2">
                  <a:gamma/>
                  <a:shade val="89020"/>
                  <a:invGamma/>
                  <a:alpha val="0"/>
                </a:schemeClr>
              </a:gs>
              <a:gs pos="100000">
                <a:schemeClr val="bg2"/>
              </a:gs>
            </a:gsLst>
            <a:lin ang="0" scaled="1"/>
          </a:gradFill>
          <a:ln w="0" algn="ctr">
            <a:noFill/>
            <a:miter lim="800000"/>
            <a:headEnd/>
            <a:tailEnd/>
          </a:ln>
          <a:effectLst/>
        </p:spPr>
        <p:txBody>
          <a:bodyPr wrap="none" anchor="ctr"/>
          <a:lstStyle/>
          <a:p>
            <a:pPr eaLnBrk="1" hangingPunct="1">
              <a:defRPr/>
            </a:pPr>
            <a:endParaRPr lang="en-US">
              <a:latin typeface="Arial" charset="0"/>
            </a:endParaRPr>
          </a:p>
        </p:txBody>
      </p:sp>
      <p:sp>
        <p:nvSpPr>
          <p:cNvPr id="43036" name="AutoShape 28"/>
          <p:cNvSpPr>
            <a:spLocks noChangeArrowheads="1"/>
          </p:cNvSpPr>
          <p:nvPr/>
        </p:nvSpPr>
        <p:spPr bwMode="gray">
          <a:xfrm rot="13010812">
            <a:off x="2917825" y="3429000"/>
            <a:ext cx="863600" cy="288925"/>
          </a:xfrm>
          <a:prstGeom prst="rightArrow">
            <a:avLst>
              <a:gd name="adj1" fmla="val 35167"/>
              <a:gd name="adj2" fmla="val 121041"/>
            </a:avLst>
          </a:prstGeom>
          <a:gradFill rotWithShape="1">
            <a:gsLst>
              <a:gs pos="0">
                <a:schemeClr val="bg2">
                  <a:gamma/>
                  <a:shade val="89020"/>
                  <a:invGamma/>
                  <a:alpha val="0"/>
                </a:schemeClr>
              </a:gs>
              <a:gs pos="100000">
                <a:schemeClr val="bg2"/>
              </a:gs>
            </a:gsLst>
            <a:lin ang="0" scaled="1"/>
          </a:gradFill>
          <a:ln w="0" algn="ctr">
            <a:noFill/>
            <a:miter lim="800000"/>
            <a:headEnd/>
            <a:tailEnd/>
          </a:ln>
          <a:effectLst/>
        </p:spPr>
        <p:txBody>
          <a:bodyPr wrap="none" anchor="ctr"/>
          <a:lstStyle/>
          <a:p>
            <a:pPr eaLnBrk="1" hangingPunct="1">
              <a:defRPr/>
            </a:pPr>
            <a:endParaRPr lang="en-US">
              <a:latin typeface="Arial" charset="0"/>
            </a:endParaRPr>
          </a:p>
        </p:txBody>
      </p:sp>
      <p:grpSp>
        <p:nvGrpSpPr>
          <p:cNvPr id="2" name="Group 33"/>
          <p:cNvGrpSpPr>
            <a:grpSpLocks/>
          </p:cNvGrpSpPr>
          <p:nvPr/>
        </p:nvGrpSpPr>
        <p:grpSpPr bwMode="auto">
          <a:xfrm>
            <a:off x="2627313" y="2924175"/>
            <a:ext cx="360362" cy="360363"/>
            <a:chOff x="1565" y="2432"/>
            <a:chExt cx="227" cy="227"/>
          </a:xfrm>
        </p:grpSpPr>
        <p:sp>
          <p:nvSpPr>
            <p:cNvPr id="43042" name="Oval 34"/>
            <p:cNvSpPr>
              <a:spLocks noChangeArrowheads="1"/>
            </p:cNvSpPr>
            <p:nvPr/>
          </p:nvSpPr>
          <p:spPr bwMode="gray">
            <a:xfrm>
              <a:off x="1565" y="2432"/>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w="9525" algn="ctr">
              <a:noFill/>
              <a:round/>
              <a:headEnd/>
              <a:tailEnd/>
            </a:ln>
            <a:effectLst/>
          </p:spPr>
          <p:txBody>
            <a:bodyPr wrap="none" anchor="ctr"/>
            <a:lstStyle/>
            <a:p>
              <a:pPr eaLnBrk="1" hangingPunct="1">
                <a:defRPr/>
              </a:pPr>
              <a:endParaRPr lang="en-US">
                <a:latin typeface="Arial" charset="0"/>
              </a:endParaRPr>
            </a:p>
          </p:txBody>
        </p:sp>
        <p:sp>
          <p:nvSpPr>
            <p:cNvPr id="43043" name="Oval 35"/>
            <p:cNvSpPr>
              <a:spLocks noChangeArrowheads="1"/>
            </p:cNvSpPr>
            <p:nvPr/>
          </p:nvSpPr>
          <p:spPr bwMode="gray">
            <a:xfrm>
              <a:off x="1606" y="2478"/>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w="9525" algn="ctr">
              <a:noFill/>
              <a:round/>
              <a:headEnd/>
              <a:tailEnd/>
            </a:ln>
            <a:effectLst/>
          </p:spPr>
          <p:txBody>
            <a:bodyPr wrap="none" anchor="ctr"/>
            <a:lstStyle/>
            <a:p>
              <a:pPr eaLnBrk="1" hangingPunct="1">
                <a:defRPr/>
              </a:pPr>
              <a:endParaRPr lang="en-US">
                <a:latin typeface="Arial" charset="0"/>
              </a:endParaRPr>
            </a:p>
          </p:txBody>
        </p:sp>
      </p:grpSp>
      <p:grpSp>
        <p:nvGrpSpPr>
          <p:cNvPr id="3" name="Group 36"/>
          <p:cNvGrpSpPr>
            <a:grpSpLocks/>
          </p:cNvGrpSpPr>
          <p:nvPr/>
        </p:nvGrpSpPr>
        <p:grpSpPr bwMode="auto">
          <a:xfrm>
            <a:off x="3319463" y="5316538"/>
            <a:ext cx="360362" cy="360362"/>
            <a:chOff x="2109" y="3612"/>
            <a:chExt cx="227" cy="227"/>
          </a:xfrm>
        </p:grpSpPr>
        <p:sp>
          <p:nvSpPr>
            <p:cNvPr id="43045" name="Oval 37"/>
            <p:cNvSpPr>
              <a:spLocks noChangeArrowheads="1"/>
            </p:cNvSpPr>
            <p:nvPr/>
          </p:nvSpPr>
          <p:spPr bwMode="gray">
            <a:xfrm>
              <a:off x="2109" y="3612"/>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w="9525" algn="ctr">
              <a:noFill/>
              <a:round/>
              <a:headEnd/>
              <a:tailEnd/>
            </a:ln>
            <a:effectLst/>
          </p:spPr>
          <p:txBody>
            <a:bodyPr wrap="none" anchor="ctr"/>
            <a:lstStyle/>
            <a:p>
              <a:pPr eaLnBrk="1" hangingPunct="1">
                <a:defRPr/>
              </a:pPr>
              <a:endParaRPr lang="en-US">
                <a:latin typeface="Arial" charset="0"/>
              </a:endParaRPr>
            </a:p>
          </p:txBody>
        </p:sp>
        <p:sp>
          <p:nvSpPr>
            <p:cNvPr id="43046" name="Oval 38"/>
            <p:cNvSpPr>
              <a:spLocks noChangeArrowheads="1"/>
            </p:cNvSpPr>
            <p:nvPr/>
          </p:nvSpPr>
          <p:spPr bwMode="gray">
            <a:xfrm>
              <a:off x="2119" y="3631"/>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w="9525" algn="ctr">
              <a:noFill/>
              <a:round/>
              <a:headEnd/>
              <a:tailEnd/>
            </a:ln>
            <a:effectLst/>
          </p:spPr>
          <p:txBody>
            <a:bodyPr wrap="none" anchor="ctr"/>
            <a:lstStyle/>
            <a:p>
              <a:pPr eaLnBrk="1" hangingPunct="1">
                <a:defRPr/>
              </a:pPr>
              <a:endParaRPr lang="en-US">
                <a:latin typeface="Arial" charset="0"/>
              </a:endParaRPr>
            </a:p>
          </p:txBody>
        </p:sp>
      </p:grpSp>
      <p:grpSp>
        <p:nvGrpSpPr>
          <p:cNvPr id="4" name="Group 39"/>
          <p:cNvGrpSpPr>
            <a:grpSpLocks/>
          </p:cNvGrpSpPr>
          <p:nvPr/>
        </p:nvGrpSpPr>
        <p:grpSpPr bwMode="auto">
          <a:xfrm rot="-1551808">
            <a:off x="4356100" y="2117725"/>
            <a:ext cx="360363" cy="360363"/>
            <a:chOff x="3470" y="1706"/>
            <a:chExt cx="227" cy="227"/>
          </a:xfrm>
        </p:grpSpPr>
        <p:sp>
          <p:nvSpPr>
            <p:cNvPr id="43048" name="Oval 40"/>
            <p:cNvSpPr>
              <a:spLocks noChangeArrowheads="1"/>
            </p:cNvSpPr>
            <p:nvPr/>
          </p:nvSpPr>
          <p:spPr bwMode="gray">
            <a:xfrm>
              <a:off x="3470" y="1706"/>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w="9525" algn="ctr">
              <a:noFill/>
              <a:round/>
              <a:headEnd/>
              <a:tailEnd/>
            </a:ln>
            <a:effectLst/>
          </p:spPr>
          <p:txBody>
            <a:bodyPr wrap="none" anchor="ctr"/>
            <a:lstStyle/>
            <a:p>
              <a:pPr eaLnBrk="1" hangingPunct="1">
                <a:defRPr/>
              </a:pPr>
              <a:endParaRPr lang="en-US">
                <a:latin typeface="Arial" charset="0"/>
              </a:endParaRPr>
            </a:p>
          </p:txBody>
        </p:sp>
        <p:sp>
          <p:nvSpPr>
            <p:cNvPr id="43049" name="Oval 41"/>
            <p:cNvSpPr>
              <a:spLocks noChangeArrowheads="1"/>
            </p:cNvSpPr>
            <p:nvPr/>
          </p:nvSpPr>
          <p:spPr bwMode="gray">
            <a:xfrm>
              <a:off x="3478" y="1721"/>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w="9525" algn="ctr">
              <a:noFill/>
              <a:round/>
              <a:headEnd/>
              <a:tailEnd/>
            </a:ln>
            <a:effectLst/>
          </p:spPr>
          <p:txBody>
            <a:bodyPr wrap="none" anchor="ctr"/>
            <a:lstStyle/>
            <a:p>
              <a:pPr eaLnBrk="1" hangingPunct="1">
                <a:defRPr/>
              </a:pPr>
              <a:endParaRPr lang="en-US">
                <a:latin typeface="Arial" charset="0"/>
              </a:endParaRPr>
            </a:p>
          </p:txBody>
        </p:sp>
      </p:grpSp>
      <p:grpSp>
        <p:nvGrpSpPr>
          <p:cNvPr id="11275" name="Group 42"/>
          <p:cNvGrpSpPr>
            <a:grpSpLocks/>
          </p:cNvGrpSpPr>
          <p:nvPr/>
        </p:nvGrpSpPr>
        <p:grpSpPr bwMode="auto">
          <a:xfrm>
            <a:off x="6156325" y="3860800"/>
            <a:ext cx="360363" cy="360363"/>
            <a:chOff x="3923" y="2659"/>
            <a:chExt cx="227" cy="227"/>
          </a:xfrm>
        </p:grpSpPr>
        <p:sp>
          <p:nvSpPr>
            <p:cNvPr id="43051" name="Oval 43"/>
            <p:cNvSpPr>
              <a:spLocks noChangeArrowheads="1"/>
            </p:cNvSpPr>
            <p:nvPr/>
          </p:nvSpPr>
          <p:spPr bwMode="gray">
            <a:xfrm>
              <a:off x="3923" y="2659"/>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w="9525" algn="ctr">
              <a:noFill/>
              <a:round/>
              <a:headEnd/>
              <a:tailEnd/>
            </a:ln>
            <a:effectLst/>
          </p:spPr>
          <p:txBody>
            <a:bodyPr wrap="none" anchor="ctr"/>
            <a:lstStyle/>
            <a:p>
              <a:pPr eaLnBrk="1" hangingPunct="1">
                <a:defRPr/>
              </a:pPr>
              <a:endParaRPr lang="en-US">
                <a:latin typeface="Arial" charset="0"/>
              </a:endParaRPr>
            </a:p>
          </p:txBody>
        </p:sp>
        <p:sp>
          <p:nvSpPr>
            <p:cNvPr id="43052" name="Oval 44"/>
            <p:cNvSpPr>
              <a:spLocks noChangeArrowheads="1"/>
            </p:cNvSpPr>
            <p:nvPr/>
          </p:nvSpPr>
          <p:spPr bwMode="gray">
            <a:xfrm>
              <a:off x="3933" y="2678"/>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w="9525" algn="ctr">
              <a:noFill/>
              <a:round/>
              <a:headEnd/>
              <a:tailEnd/>
            </a:ln>
            <a:effectLst/>
          </p:spPr>
          <p:txBody>
            <a:bodyPr wrap="none" anchor="ctr"/>
            <a:lstStyle/>
            <a:p>
              <a:pPr eaLnBrk="1" hangingPunct="1">
                <a:defRPr/>
              </a:pPr>
              <a:endParaRPr lang="en-US">
                <a:latin typeface="Arial" charset="0"/>
              </a:endParaRPr>
            </a:p>
          </p:txBody>
        </p:sp>
      </p:grpSp>
      <p:grpSp>
        <p:nvGrpSpPr>
          <p:cNvPr id="11276" name="Group 45"/>
          <p:cNvGrpSpPr>
            <a:grpSpLocks/>
          </p:cNvGrpSpPr>
          <p:nvPr/>
        </p:nvGrpSpPr>
        <p:grpSpPr bwMode="auto">
          <a:xfrm>
            <a:off x="5580063" y="5084763"/>
            <a:ext cx="360362" cy="360362"/>
            <a:chOff x="3515" y="3521"/>
            <a:chExt cx="227" cy="227"/>
          </a:xfrm>
        </p:grpSpPr>
        <p:sp>
          <p:nvSpPr>
            <p:cNvPr id="43054" name="Oval 46"/>
            <p:cNvSpPr>
              <a:spLocks noChangeArrowheads="1"/>
            </p:cNvSpPr>
            <p:nvPr/>
          </p:nvSpPr>
          <p:spPr bwMode="gray">
            <a:xfrm>
              <a:off x="3515" y="3521"/>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w="9525" algn="ctr">
              <a:noFill/>
              <a:round/>
              <a:headEnd/>
              <a:tailEnd/>
            </a:ln>
            <a:effectLst/>
          </p:spPr>
          <p:txBody>
            <a:bodyPr wrap="none" anchor="ctr"/>
            <a:lstStyle/>
            <a:p>
              <a:pPr eaLnBrk="1" hangingPunct="1">
                <a:defRPr/>
              </a:pPr>
              <a:endParaRPr lang="en-US">
                <a:latin typeface="Arial" charset="0"/>
              </a:endParaRPr>
            </a:p>
          </p:txBody>
        </p:sp>
        <p:sp>
          <p:nvSpPr>
            <p:cNvPr id="43055" name="Oval 47"/>
            <p:cNvSpPr>
              <a:spLocks noChangeArrowheads="1"/>
            </p:cNvSpPr>
            <p:nvPr/>
          </p:nvSpPr>
          <p:spPr bwMode="gray">
            <a:xfrm>
              <a:off x="3525" y="3540"/>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w="9525" algn="ctr">
              <a:noFill/>
              <a:round/>
              <a:headEnd/>
              <a:tailEnd/>
            </a:ln>
            <a:effectLst/>
          </p:spPr>
          <p:txBody>
            <a:bodyPr wrap="none" anchor="ctr"/>
            <a:lstStyle/>
            <a:p>
              <a:pPr eaLnBrk="1" hangingPunct="1">
                <a:defRPr/>
              </a:pPr>
              <a:endParaRPr lang="en-US">
                <a:latin typeface="Arial" charset="0"/>
              </a:endParaRPr>
            </a:p>
          </p:txBody>
        </p:sp>
      </p:grpSp>
      <p:sp>
        <p:nvSpPr>
          <p:cNvPr id="43056" name="Oval 48"/>
          <p:cNvSpPr>
            <a:spLocks noChangeArrowheads="1"/>
          </p:cNvSpPr>
          <p:nvPr/>
        </p:nvSpPr>
        <p:spPr bwMode="gray">
          <a:xfrm>
            <a:off x="3595688" y="3011488"/>
            <a:ext cx="1944687" cy="194468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en-US">
              <a:latin typeface="Arial" charset="0"/>
            </a:endParaRPr>
          </a:p>
        </p:txBody>
      </p:sp>
      <p:sp>
        <p:nvSpPr>
          <p:cNvPr id="11278" name="Oval 49"/>
          <p:cNvSpPr>
            <a:spLocks noChangeArrowheads="1"/>
          </p:cNvSpPr>
          <p:nvPr/>
        </p:nvSpPr>
        <p:spPr bwMode="gray">
          <a:xfrm>
            <a:off x="3602038" y="3021013"/>
            <a:ext cx="1944687" cy="1944687"/>
          </a:xfrm>
          <a:prstGeom prst="ellipse">
            <a:avLst/>
          </a:prstGeom>
          <a:gradFill rotWithShape="1">
            <a:gsLst>
              <a:gs pos="0">
                <a:srgbClr val="DDDDDD">
                  <a:alpha val="32001"/>
                </a:srgbClr>
              </a:gs>
              <a:gs pos="100000">
                <a:srgbClr val="E4E4E4"/>
              </a:gs>
            </a:gsLst>
            <a:path path="shape">
              <a:fillToRect l="50000" t="50000" r="50000" b="50000"/>
            </a:path>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1279" name="Oval 50" descr="dai hoi dang"/>
          <p:cNvSpPr>
            <a:spLocks noChangeArrowheads="1"/>
          </p:cNvSpPr>
          <p:nvPr/>
        </p:nvSpPr>
        <p:spPr bwMode="gray">
          <a:xfrm>
            <a:off x="3722688" y="3138488"/>
            <a:ext cx="1690687" cy="1690687"/>
          </a:xfrm>
          <a:prstGeom prst="ellipse">
            <a:avLst/>
          </a:prstGeom>
          <a:blipFill dpi="0" rotWithShape="1">
            <a:blip r:embed="rId3"/>
            <a:srcRect/>
            <a:stretch>
              <a:fillRect/>
            </a:stretch>
          </a:blip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3073" name="WordArt 65"/>
          <p:cNvSpPr>
            <a:spLocks noChangeArrowheads="1" noChangeShapeType="1" noTextEdit="1"/>
          </p:cNvSpPr>
          <p:nvPr/>
        </p:nvSpPr>
        <p:spPr bwMode="auto">
          <a:xfrm>
            <a:off x="80963" y="2827338"/>
            <a:ext cx="2552700" cy="11779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9991"/>
              </a:avLst>
            </a:prstTxWarp>
          </a:bodyPr>
          <a:lstStyle/>
          <a:p>
            <a:pPr algn="ctr"/>
            <a:r>
              <a:rPr lang="vi-VN" sz="2000" kern="10">
                <a:solidFill>
                  <a:srgbClr val="993300"/>
                </a:solidFill>
                <a:latin typeface="Times New Roman" panose="02020603050405020304" pitchFamily="18" charset="0"/>
                <a:cs typeface="Times New Roman" panose="02020603050405020304" pitchFamily="18" charset="0"/>
              </a:rPr>
              <a:t>Mục tiêu </a:t>
            </a:r>
          </a:p>
          <a:p>
            <a:pPr algn="ctr"/>
            <a:r>
              <a:rPr lang="vi-VN" sz="2000" kern="10">
                <a:solidFill>
                  <a:srgbClr val="993300"/>
                </a:solidFill>
                <a:latin typeface="Times New Roman" panose="02020603050405020304" pitchFamily="18" charset="0"/>
                <a:cs typeface="Times New Roman" panose="02020603050405020304" pitchFamily="18" charset="0"/>
              </a:rPr>
              <a:t>phát triển </a:t>
            </a:r>
          </a:p>
          <a:p>
            <a:pPr algn="ctr"/>
            <a:r>
              <a:rPr lang="vi-VN" sz="2000" kern="10">
                <a:solidFill>
                  <a:srgbClr val="993300"/>
                </a:solidFill>
                <a:latin typeface="Times New Roman" panose="02020603050405020304" pitchFamily="18" charset="0"/>
                <a:cs typeface="Times New Roman" panose="02020603050405020304" pitchFamily="18" charset="0"/>
              </a:rPr>
              <a:t>kinh tế </a:t>
            </a:r>
          </a:p>
          <a:p>
            <a:pPr algn="ctr"/>
            <a:r>
              <a:rPr lang="vi-VN" sz="2000" kern="10">
                <a:solidFill>
                  <a:srgbClr val="993300"/>
                </a:solidFill>
                <a:latin typeface="Times New Roman" panose="02020603050405020304" pitchFamily="18" charset="0"/>
                <a:cs typeface="Times New Roman" panose="02020603050405020304" pitchFamily="18" charset="0"/>
              </a:rPr>
              <a:t>thị trường</a:t>
            </a:r>
            <a:endParaRPr lang="en-US" sz="2000" kern="10">
              <a:solidFill>
                <a:srgbClr val="993300"/>
              </a:solidFill>
              <a:latin typeface="Times New Roman" panose="02020603050405020304" pitchFamily="18" charset="0"/>
              <a:cs typeface="Times New Roman" panose="02020603050405020304" pitchFamily="18" charset="0"/>
            </a:endParaRPr>
          </a:p>
        </p:txBody>
      </p:sp>
      <p:sp>
        <p:nvSpPr>
          <p:cNvPr id="43074" name="WordArt 66"/>
          <p:cNvSpPr>
            <a:spLocks noChangeArrowheads="1" noChangeShapeType="1" noTextEdit="1"/>
          </p:cNvSpPr>
          <p:nvPr/>
        </p:nvSpPr>
        <p:spPr bwMode="auto">
          <a:xfrm flipH="1">
            <a:off x="2787650" y="2924175"/>
            <a:ext cx="46038" cy="314325"/>
          </a:xfrm>
          <a:prstGeom prst="rect">
            <a:avLst/>
          </a:prstGeom>
        </p:spPr>
        <p:txBody>
          <a:bodyPr wrap="none" fromWordArt="1">
            <a:prstTxWarp prst="textPlain">
              <a:avLst>
                <a:gd name="adj" fmla="val 50000"/>
              </a:avLst>
            </a:prstTxWarp>
          </a:bodyPr>
          <a:lstStyle/>
          <a:p>
            <a:pPr algn="ctr"/>
            <a:r>
              <a:rPr lang="en-US" kern="10">
                <a:ln w="9525">
                  <a:solidFill>
                    <a:srgbClr val="000000"/>
                  </a:solidFill>
                  <a:round/>
                  <a:headEnd/>
                  <a:tailEnd/>
                </a:ln>
                <a:solidFill>
                  <a:srgbClr val="FFFFFF"/>
                </a:solidFill>
                <a:latin typeface="Arial Black" panose="020B0A04020102020204" pitchFamily="34" charset="0"/>
              </a:rPr>
              <a:t>I</a:t>
            </a:r>
          </a:p>
        </p:txBody>
      </p:sp>
      <p:sp>
        <p:nvSpPr>
          <p:cNvPr id="43075" name="WordArt 67"/>
          <p:cNvSpPr>
            <a:spLocks noChangeArrowheads="1" noChangeShapeType="1" noTextEdit="1"/>
          </p:cNvSpPr>
          <p:nvPr/>
        </p:nvSpPr>
        <p:spPr bwMode="auto">
          <a:xfrm>
            <a:off x="3343275" y="1411288"/>
            <a:ext cx="5438775" cy="628650"/>
          </a:xfrm>
          <a:prstGeom prst="rect">
            <a:avLst/>
          </a:prstGeom>
        </p:spPr>
        <p:txBody>
          <a:bodyPr wrap="none" fromWordArt="1">
            <a:prstTxWarp prst="textPlain">
              <a:avLst>
                <a:gd name="adj" fmla="val 50000"/>
              </a:avLst>
            </a:prstTxWarp>
          </a:bodyPr>
          <a:lstStyle/>
          <a:p>
            <a:pPr algn="ctr"/>
            <a:r>
              <a:rPr lang="en-US" kern="10">
                <a:ln w="9525">
                  <a:solidFill>
                    <a:srgbClr val="008000"/>
                  </a:solidFill>
                  <a:round/>
                  <a:headEnd/>
                  <a:tailEnd/>
                </a:ln>
                <a:solidFill>
                  <a:srgbClr val="008000"/>
                </a:solidFill>
                <a:latin typeface="Times New Roman" panose="02020603050405020304" pitchFamily="18" charset="0"/>
                <a:cs typeface="Times New Roman" panose="02020603050405020304" pitchFamily="18" charset="0"/>
              </a:rPr>
              <a:t>Quan hệ sở hữu và thành phần kinh tế</a:t>
            </a:r>
          </a:p>
        </p:txBody>
      </p:sp>
      <p:sp>
        <p:nvSpPr>
          <p:cNvPr id="43076" name="WordArt 68"/>
          <p:cNvSpPr>
            <a:spLocks noChangeArrowheads="1" noChangeShapeType="1" noTextEdit="1"/>
          </p:cNvSpPr>
          <p:nvPr/>
        </p:nvSpPr>
        <p:spPr bwMode="auto">
          <a:xfrm>
            <a:off x="4500563" y="2133600"/>
            <a:ext cx="117475" cy="314325"/>
          </a:xfrm>
          <a:prstGeom prst="rect">
            <a:avLst/>
          </a:prstGeom>
        </p:spPr>
        <p:txBody>
          <a:bodyPr wrap="none" fromWordArt="1">
            <a:prstTxWarp prst="textPlain">
              <a:avLst>
                <a:gd name="adj" fmla="val 50000"/>
              </a:avLst>
            </a:prstTxWarp>
          </a:bodyPr>
          <a:lstStyle/>
          <a:p>
            <a:pPr algn="ctr"/>
            <a:r>
              <a:rPr lang="en-US" kern="10">
                <a:ln w="9525">
                  <a:solidFill>
                    <a:srgbClr val="000000"/>
                  </a:solidFill>
                  <a:round/>
                  <a:headEnd/>
                  <a:tailEnd/>
                </a:ln>
                <a:solidFill>
                  <a:srgbClr val="FFFFFF"/>
                </a:solidFill>
                <a:latin typeface="Arial Black" panose="020B0A04020102020204" pitchFamily="34" charset="0"/>
              </a:rPr>
              <a:t>II</a:t>
            </a:r>
          </a:p>
        </p:txBody>
      </p:sp>
      <p:sp>
        <p:nvSpPr>
          <p:cNvPr id="11284" name="WordArt 70"/>
          <p:cNvSpPr>
            <a:spLocks noChangeArrowheads="1" noChangeShapeType="1" noTextEdit="1"/>
          </p:cNvSpPr>
          <p:nvPr/>
        </p:nvSpPr>
        <p:spPr bwMode="auto">
          <a:xfrm>
            <a:off x="6445250" y="3357563"/>
            <a:ext cx="2374900" cy="16637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9991"/>
              </a:avLst>
            </a:prstTxWarp>
          </a:bodyPr>
          <a:lstStyle/>
          <a:p>
            <a:pPr algn="ctr"/>
            <a:r>
              <a:rPr lang="vi-VN" sz="2000" kern="10">
                <a:solidFill>
                  <a:srgbClr val="993300"/>
                </a:solidFill>
                <a:latin typeface="Times New Roman" panose="02020603050405020304" pitchFamily="18" charset="0"/>
                <a:cs typeface="Times New Roman" panose="02020603050405020304" pitchFamily="18" charset="0"/>
              </a:rPr>
              <a:t>Quan hệ quản lý </a:t>
            </a:r>
          </a:p>
          <a:p>
            <a:pPr algn="ctr"/>
            <a:r>
              <a:rPr lang="vi-VN" sz="2000" kern="10">
                <a:solidFill>
                  <a:srgbClr val="993300"/>
                </a:solidFill>
                <a:latin typeface="Times New Roman" panose="02020603050405020304" pitchFamily="18" charset="0"/>
                <a:cs typeface="Times New Roman" panose="02020603050405020304" pitchFamily="18" charset="0"/>
              </a:rPr>
              <a:t>nền kinh tế </a:t>
            </a:r>
          </a:p>
          <a:p>
            <a:pPr algn="ctr"/>
            <a:r>
              <a:rPr lang="vi-VN" sz="2000" kern="10">
                <a:solidFill>
                  <a:srgbClr val="993300"/>
                </a:solidFill>
                <a:latin typeface="Times New Roman" panose="02020603050405020304" pitchFamily="18" charset="0"/>
                <a:cs typeface="Times New Roman" panose="02020603050405020304" pitchFamily="18" charset="0"/>
              </a:rPr>
              <a:t>và vai trò của nhà nước</a:t>
            </a:r>
            <a:endParaRPr lang="en-US" sz="2000" kern="10">
              <a:solidFill>
                <a:srgbClr val="993300"/>
              </a:solidFill>
              <a:latin typeface="Times New Roman" panose="02020603050405020304" pitchFamily="18" charset="0"/>
              <a:cs typeface="Times New Roman" panose="02020603050405020304" pitchFamily="18" charset="0"/>
            </a:endParaRPr>
          </a:p>
        </p:txBody>
      </p:sp>
      <p:sp>
        <p:nvSpPr>
          <p:cNvPr id="11285" name="WordArt 71"/>
          <p:cNvSpPr>
            <a:spLocks noChangeArrowheads="1" noChangeShapeType="1" noTextEdit="1"/>
          </p:cNvSpPr>
          <p:nvPr/>
        </p:nvSpPr>
        <p:spPr bwMode="auto">
          <a:xfrm>
            <a:off x="6257925" y="3875088"/>
            <a:ext cx="153988" cy="314325"/>
          </a:xfrm>
          <a:prstGeom prst="rect">
            <a:avLst/>
          </a:prstGeom>
        </p:spPr>
        <p:txBody>
          <a:bodyPr wrap="none" fromWordArt="1">
            <a:prstTxWarp prst="textPlain">
              <a:avLst>
                <a:gd name="adj" fmla="val 50000"/>
              </a:avLst>
            </a:prstTxWarp>
          </a:bodyPr>
          <a:lstStyle/>
          <a:p>
            <a:pPr algn="ctr"/>
            <a:r>
              <a:rPr lang="en-US" kern="10">
                <a:ln w="9525">
                  <a:solidFill>
                    <a:srgbClr val="000000"/>
                  </a:solidFill>
                  <a:round/>
                  <a:headEnd/>
                  <a:tailEnd/>
                </a:ln>
                <a:solidFill>
                  <a:srgbClr val="FFFFFF"/>
                </a:solidFill>
                <a:latin typeface="Arial Black" panose="020B0A04020102020204" pitchFamily="34" charset="0"/>
              </a:rPr>
              <a:t>III</a:t>
            </a:r>
          </a:p>
        </p:txBody>
      </p:sp>
      <p:sp>
        <p:nvSpPr>
          <p:cNvPr id="11286" name="Text Box 72" descr="Purple mesh"/>
          <p:cNvSpPr txBox="1">
            <a:spLocks noChangeArrowheads="1"/>
          </p:cNvSpPr>
          <p:nvPr/>
        </p:nvSpPr>
        <p:spPr bwMode="auto">
          <a:xfrm>
            <a:off x="4787900" y="5516563"/>
            <a:ext cx="2530475" cy="1200150"/>
          </a:xfrm>
          <a:prstGeom prst="rect">
            <a:avLst/>
          </a:prstGeom>
          <a:blipFill dpi="0" rotWithShape="1">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solidFill>
                  <a:srgbClr val="FFFF00"/>
                </a:solidFill>
                <a:latin typeface="Times New Roman" panose="02020603050405020304" pitchFamily="18" charset="0"/>
                <a:cs typeface="Times New Roman" panose="02020603050405020304" pitchFamily="18" charset="0"/>
              </a:rPr>
              <a:t>Quan hệ </a:t>
            </a:r>
          </a:p>
          <a:p>
            <a:pPr algn="ctr" eaLnBrk="1" hangingPunct="1">
              <a:spcBef>
                <a:spcPct val="0"/>
              </a:spcBef>
              <a:buClrTx/>
              <a:buFontTx/>
              <a:buNone/>
            </a:pPr>
            <a:r>
              <a:rPr lang="en-US" altLang="en-US" sz="2400">
                <a:solidFill>
                  <a:srgbClr val="FFFF00"/>
                </a:solidFill>
                <a:latin typeface="Times New Roman" panose="02020603050405020304" pitchFamily="18" charset="0"/>
                <a:cs typeface="Times New Roman" panose="02020603050405020304" pitchFamily="18" charset="0"/>
              </a:rPr>
              <a:t>phân phân </a:t>
            </a:r>
          </a:p>
          <a:p>
            <a:pPr algn="ctr" eaLnBrk="1" hangingPunct="1">
              <a:spcBef>
                <a:spcPct val="0"/>
              </a:spcBef>
              <a:buClrTx/>
              <a:buFontTx/>
              <a:buNone/>
            </a:pPr>
            <a:r>
              <a:rPr lang="en-US" altLang="en-US" sz="2400">
                <a:solidFill>
                  <a:srgbClr val="FFFF00"/>
                </a:solidFill>
                <a:latin typeface="Times New Roman" panose="02020603050405020304" pitchFamily="18" charset="0"/>
                <a:cs typeface="Times New Roman" panose="02020603050405020304" pitchFamily="18" charset="0"/>
              </a:rPr>
              <a:t>thu nhập</a:t>
            </a:r>
          </a:p>
        </p:txBody>
      </p:sp>
      <p:sp>
        <p:nvSpPr>
          <p:cNvPr id="11287" name="WordArt 73"/>
          <p:cNvSpPr>
            <a:spLocks noChangeArrowheads="1" noChangeShapeType="1" noTextEdit="1"/>
          </p:cNvSpPr>
          <p:nvPr/>
        </p:nvSpPr>
        <p:spPr bwMode="auto">
          <a:xfrm>
            <a:off x="5676900" y="5113338"/>
            <a:ext cx="153988" cy="314325"/>
          </a:xfrm>
          <a:prstGeom prst="rect">
            <a:avLst/>
          </a:prstGeom>
        </p:spPr>
        <p:txBody>
          <a:bodyPr wrap="none" fromWordArt="1">
            <a:prstTxWarp prst="textPlain">
              <a:avLst>
                <a:gd name="adj" fmla="val 50000"/>
              </a:avLst>
            </a:prstTxWarp>
          </a:bodyPr>
          <a:lstStyle/>
          <a:p>
            <a:pPr algn="ctr"/>
            <a:r>
              <a:rPr lang="en-US" kern="10">
                <a:ln w="9525">
                  <a:solidFill>
                    <a:srgbClr val="000000"/>
                  </a:solidFill>
                  <a:round/>
                  <a:headEnd/>
                  <a:tailEnd/>
                </a:ln>
                <a:solidFill>
                  <a:srgbClr val="FFFFFF"/>
                </a:solidFill>
                <a:latin typeface="Arial Black" panose="020B0A04020102020204" pitchFamily="34" charset="0"/>
              </a:rPr>
              <a:t>IV</a:t>
            </a:r>
          </a:p>
        </p:txBody>
      </p:sp>
      <p:sp>
        <p:nvSpPr>
          <p:cNvPr id="43083" name="WordArt 75"/>
          <p:cNvSpPr>
            <a:spLocks noChangeArrowheads="1" noChangeShapeType="1" noTextEdit="1"/>
          </p:cNvSpPr>
          <p:nvPr/>
        </p:nvSpPr>
        <p:spPr bwMode="auto">
          <a:xfrm>
            <a:off x="1692275" y="4867275"/>
            <a:ext cx="1657350" cy="1657350"/>
          </a:xfrm>
          <a:prstGeom prst="rect">
            <a:avLst/>
          </a:prstGeom>
        </p:spPr>
        <p:txBody>
          <a:bodyPr wrap="none" fromWordArt="1">
            <a:prstTxWarp prst="textPlain">
              <a:avLst>
                <a:gd name="adj" fmla="val 50000"/>
              </a:avLst>
            </a:prstTxWarp>
          </a:bodyPr>
          <a:lstStyle/>
          <a:p>
            <a:pPr algn="ctr"/>
            <a:r>
              <a:rPr lang="vi-VN" kern="10">
                <a:ln w="9525">
                  <a:solidFill>
                    <a:srgbClr val="FF0000"/>
                  </a:solidFill>
                  <a:round/>
                  <a:headEnd/>
                  <a:tailEnd/>
                </a:ln>
                <a:solidFill>
                  <a:srgbClr val="FF0000"/>
                </a:solidFill>
                <a:latin typeface="Times New Roman" panose="02020603050405020304" pitchFamily="18" charset="0"/>
                <a:cs typeface="Times New Roman" panose="02020603050405020304" pitchFamily="18" charset="0"/>
              </a:rPr>
              <a:t>Quan hệ giữa </a:t>
            </a:r>
          </a:p>
          <a:p>
            <a:pPr algn="ctr"/>
            <a:r>
              <a:rPr lang="vi-VN" kern="10">
                <a:ln w="9525">
                  <a:solidFill>
                    <a:srgbClr val="FF0000"/>
                  </a:solidFill>
                  <a:round/>
                  <a:headEnd/>
                  <a:tailEnd/>
                </a:ln>
                <a:solidFill>
                  <a:srgbClr val="FF0000"/>
                </a:solidFill>
                <a:latin typeface="Times New Roman" panose="02020603050405020304" pitchFamily="18" charset="0"/>
                <a:cs typeface="Times New Roman" panose="02020603050405020304" pitchFamily="18" charset="0"/>
              </a:rPr>
              <a:t>tăng trưởng kinh tế</a:t>
            </a:r>
          </a:p>
          <a:p>
            <a:pPr algn="ctr"/>
            <a:r>
              <a:rPr lang="vi-VN" kern="10">
                <a:ln w="9525">
                  <a:solidFill>
                    <a:srgbClr val="FF0000"/>
                  </a:solidFill>
                  <a:round/>
                  <a:headEnd/>
                  <a:tailEnd/>
                </a:ln>
                <a:solidFill>
                  <a:srgbClr val="FF0000"/>
                </a:solidFill>
                <a:latin typeface="Times New Roman" panose="02020603050405020304" pitchFamily="18" charset="0"/>
                <a:cs typeface="Times New Roman" panose="02020603050405020304" pitchFamily="18" charset="0"/>
              </a:rPr>
              <a:t>với công bằng xã hội</a:t>
            </a:r>
            <a:endParaRPr lang="en-US" kern="10">
              <a:ln w="9525">
                <a:solidFill>
                  <a:srgbClr val="FF0000"/>
                </a:solidFill>
                <a:round/>
                <a:headEnd/>
                <a:tailEnd/>
              </a:ln>
              <a:solidFill>
                <a:srgbClr val="FF0000"/>
              </a:solidFill>
              <a:latin typeface="Times New Roman" panose="02020603050405020304" pitchFamily="18" charset="0"/>
              <a:cs typeface="Times New Roman" panose="02020603050405020304" pitchFamily="18" charset="0"/>
            </a:endParaRPr>
          </a:p>
        </p:txBody>
      </p:sp>
      <p:sp>
        <p:nvSpPr>
          <p:cNvPr id="43084" name="WordArt 76"/>
          <p:cNvSpPr>
            <a:spLocks noChangeArrowheads="1" noChangeShapeType="1" noTextEdit="1"/>
          </p:cNvSpPr>
          <p:nvPr/>
        </p:nvSpPr>
        <p:spPr bwMode="auto">
          <a:xfrm>
            <a:off x="3446463" y="5334000"/>
            <a:ext cx="117475" cy="314325"/>
          </a:xfrm>
          <a:prstGeom prst="rect">
            <a:avLst/>
          </a:prstGeom>
        </p:spPr>
        <p:txBody>
          <a:bodyPr wrap="none" fromWordArt="1">
            <a:prstTxWarp prst="textPlain">
              <a:avLst>
                <a:gd name="adj" fmla="val 50000"/>
              </a:avLst>
            </a:prstTxWarp>
          </a:bodyPr>
          <a:lstStyle/>
          <a:p>
            <a:pPr algn="ctr"/>
            <a:r>
              <a:rPr lang="en-US" kern="10">
                <a:ln w="9525">
                  <a:solidFill>
                    <a:srgbClr val="000000"/>
                  </a:solidFill>
                  <a:round/>
                  <a:headEnd/>
                  <a:tailEnd/>
                </a:ln>
                <a:solidFill>
                  <a:srgbClr val="FFFFFF"/>
                </a:solidFill>
                <a:latin typeface="Arial Black" panose="020B0A04020102020204" pitchFamily="34" charset="0"/>
              </a:rPr>
              <a:t>V</a:t>
            </a:r>
          </a:p>
        </p:txBody>
      </p:sp>
      <p:pic>
        <p:nvPicPr>
          <p:cNvPr id="11290"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038" y="1320800"/>
            <a:ext cx="2386012"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88" y="4505325"/>
            <a:ext cx="1681163"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2"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78688" y="2103438"/>
            <a:ext cx="1865312"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itle 1"/>
          <p:cNvSpPr txBox="1">
            <a:spLocks/>
          </p:cNvSpPr>
          <p:nvPr/>
        </p:nvSpPr>
        <p:spPr bwMode="auto">
          <a:xfrm>
            <a:off x="0" y="17463"/>
            <a:ext cx="9144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 typeface="Wingdings" panose="05000000000000000000" pitchFamily="2" charset="2"/>
              <a:buNone/>
              <a:defRPr/>
            </a:pPr>
            <a:r>
              <a:rPr lang="en-AU" altLang="en-US" sz="3000" kern="0" smtClean="0">
                <a:solidFill>
                  <a:srgbClr val="002060"/>
                </a:solidFill>
                <a:latin typeface="Times New Roman" panose="02020603050405020304" pitchFamily="18" charset="0"/>
                <a:cs typeface="Times New Roman" panose="02020603050405020304" pitchFamily="18" charset="0"/>
              </a:rPr>
              <a:t>5.1. Kinh tế thị trường định hướng XHCN ở Việt Nam.</a:t>
            </a:r>
            <a:endParaRPr lang="en-US" altLang="en-US" sz="3000" kern="0" smtClean="0"/>
          </a:p>
        </p:txBody>
      </p:sp>
    </p:spTree>
  </p:cSld>
  <p:clrMapOvr>
    <a:masterClrMapping/>
  </p:clrMapOvr>
  <p:transition spd="slow">
    <p:diamon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3000"/>
                                        <p:tgtEl>
                                          <p:spTgt spid="2"/>
                                        </p:tgtEl>
                                      </p:cBhvr>
                                    </p:animEffect>
                                  </p:childTnLst>
                                </p:cTn>
                              </p:par>
                              <p:par>
                                <p:cTn id="8" presetID="4" presetClass="entr" presetSubtype="16" fill="hold" nodeType="withEffect">
                                  <p:stCondLst>
                                    <p:cond delay="0"/>
                                  </p:stCondLst>
                                  <p:childTnLst>
                                    <p:set>
                                      <p:cBhvr>
                                        <p:cTn id="9" dur="1" fill="hold">
                                          <p:stCondLst>
                                            <p:cond delay="0"/>
                                          </p:stCondLst>
                                        </p:cTn>
                                        <p:tgtEl>
                                          <p:spTgt spid="43073"/>
                                        </p:tgtEl>
                                        <p:attrNameLst>
                                          <p:attrName>style.visibility</p:attrName>
                                        </p:attrNameLst>
                                      </p:cBhvr>
                                      <p:to>
                                        <p:strVal val="visible"/>
                                      </p:to>
                                    </p:set>
                                    <p:animEffect transition="in" filter="box(in)">
                                      <p:cBhvr>
                                        <p:cTn id="10" dur="3000"/>
                                        <p:tgtEl>
                                          <p:spTgt spid="43073"/>
                                        </p:tgtEl>
                                      </p:cBhvr>
                                    </p:animEffect>
                                  </p:childTnLst>
                                </p:cTn>
                              </p:par>
                              <p:par>
                                <p:cTn id="11" presetID="4" presetClass="entr" presetSubtype="16" fill="hold" nodeType="withEffect">
                                  <p:stCondLst>
                                    <p:cond delay="0"/>
                                  </p:stCondLst>
                                  <p:childTnLst>
                                    <p:set>
                                      <p:cBhvr>
                                        <p:cTn id="12" dur="1" fill="hold">
                                          <p:stCondLst>
                                            <p:cond delay="0"/>
                                          </p:stCondLst>
                                        </p:cTn>
                                        <p:tgtEl>
                                          <p:spTgt spid="43074"/>
                                        </p:tgtEl>
                                        <p:attrNameLst>
                                          <p:attrName>style.visibility</p:attrName>
                                        </p:attrNameLst>
                                      </p:cBhvr>
                                      <p:to>
                                        <p:strVal val="visible"/>
                                      </p:to>
                                    </p:set>
                                    <p:animEffect transition="in" filter="box(in)">
                                      <p:cBhvr>
                                        <p:cTn id="13" dur="3000"/>
                                        <p:tgtEl>
                                          <p:spTgt spid="43074"/>
                                        </p:tgtEl>
                                      </p:cBhvr>
                                    </p:animEffect>
                                  </p:childTnLst>
                                </p:cTn>
                              </p:par>
                              <p:par>
                                <p:cTn id="14" presetID="6" presetClass="entr" presetSubtype="16"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3000"/>
                                        <p:tgtEl>
                                          <p:spTgt spid="4"/>
                                        </p:tgtEl>
                                      </p:cBhvr>
                                    </p:animEffect>
                                  </p:childTnLst>
                                </p:cTn>
                              </p:par>
                              <p:par>
                                <p:cTn id="17" presetID="6" presetClass="entr" presetSubtype="16" fill="hold" nodeType="withEffect">
                                  <p:stCondLst>
                                    <p:cond delay="0"/>
                                  </p:stCondLst>
                                  <p:childTnLst>
                                    <p:set>
                                      <p:cBhvr>
                                        <p:cTn id="18" dur="1" fill="hold">
                                          <p:stCondLst>
                                            <p:cond delay="0"/>
                                          </p:stCondLst>
                                        </p:cTn>
                                        <p:tgtEl>
                                          <p:spTgt spid="43075"/>
                                        </p:tgtEl>
                                        <p:attrNameLst>
                                          <p:attrName>style.visibility</p:attrName>
                                        </p:attrNameLst>
                                      </p:cBhvr>
                                      <p:to>
                                        <p:strVal val="visible"/>
                                      </p:to>
                                    </p:set>
                                    <p:animEffect transition="in" filter="circle(in)">
                                      <p:cBhvr>
                                        <p:cTn id="19" dur="3000"/>
                                        <p:tgtEl>
                                          <p:spTgt spid="43075"/>
                                        </p:tgtEl>
                                      </p:cBhvr>
                                    </p:animEffect>
                                  </p:childTnLst>
                                </p:cTn>
                              </p:par>
                              <p:par>
                                <p:cTn id="20" presetID="6" presetClass="entr" presetSubtype="16" fill="hold" nodeType="withEffect">
                                  <p:stCondLst>
                                    <p:cond delay="0"/>
                                  </p:stCondLst>
                                  <p:childTnLst>
                                    <p:set>
                                      <p:cBhvr>
                                        <p:cTn id="21" dur="1" fill="hold">
                                          <p:stCondLst>
                                            <p:cond delay="0"/>
                                          </p:stCondLst>
                                        </p:cTn>
                                        <p:tgtEl>
                                          <p:spTgt spid="43076"/>
                                        </p:tgtEl>
                                        <p:attrNameLst>
                                          <p:attrName>style.visibility</p:attrName>
                                        </p:attrNameLst>
                                      </p:cBhvr>
                                      <p:to>
                                        <p:strVal val="visible"/>
                                      </p:to>
                                    </p:set>
                                    <p:animEffect transition="in" filter="circle(in)">
                                      <p:cBhvr>
                                        <p:cTn id="22" dur="3000"/>
                                        <p:tgtEl>
                                          <p:spTgt spid="43076"/>
                                        </p:tgtEl>
                                      </p:cBhvr>
                                    </p:animEffect>
                                  </p:childTnLst>
                                </p:cTn>
                              </p:par>
                              <p:par>
                                <p:cTn id="23" presetID="2" presetClass="entr" presetSubtype="4"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3000" fill="hold"/>
                                        <p:tgtEl>
                                          <p:spTgt spid="3"/>
                                        </p:tgtEl>
                                        <p:attrNameLst>
                                          <p:attrName>ppt_x</p:attrName>
                                        </p:attrNameLst>
                                      </p:cBhvr>
                                      <p:tavLst>
                                        <p:tav tm="0">
                                          <p:val>
                                            <p:strVal val="#ppt_x"/>
                                          </p:val>
                                        </p:tav>
                                        <p:tav tm="100000">
                                          <p:val>
                                            <p:strVal val="#ppt_x"/>
                                          </p:val>
                                        </p:tav>
                                      </p:tavLst>
                                    </p:anim>
                                    <p:anim calcmode="lin" valueType="num">
                                      <p:cBhvr additive="base">
                                        <p:cTn id="26" dur="3000" fill="hold"/>
                                        <p:tgtEl>
                                          <p:spTgt spid="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3083"/>
                                        </p:tgtEl>
                                        <p:attrNameLst>
                                          <p:attrName>style.visibility</p:attrName>
                                        </p:attrNameLst>
                                      </p:cBhvr>
                                      <p:to>
                                        <p:strVal val="visible"/>
                                      </p:to>
                                    </p:set>
                                    <p:anim calcmode="lin" valueType="num">
                                      <p:cBhvr additive="base">
                                        <p:cTn id="29" dur="3000" fill="hold"/>
                                        <p:tgtEl>
                                          <p:spTgt spid="43083"/>
                                        </p:tgtEl>
                                        <p:attrNameLst>
                                          <p:attrName>ppt_x</p:attrName>
                                        </p:attrNameLst>
                                      </p:cBhvr>
                                      <p:tavLst>
                                        <p:tav tm="0">
                                          <p:val>
                                            <p:strVal val="#ppt_x"/>
                                          </p:val>
                                        </p:tav>
                                        <p:tav tm="100000">
                                          <p:val>
                                            <p:strVal val="#ppt_x"/>
                                          </p:val>
                                        </p:tav>
                                      </p:tavLst>
                                    </p:anim>
                                    <p:anim calcmode="lin" valueType="num">
                                      <p:cBhvr additive="base">
                                        <p:cTn id="30" dur="3000" fill="hold"/>
                                        <p:tgtEl>
                                          <p:spTgt spid="4308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3084"/>
                                        </p:tgtEl>
                                        <p:attrNameLst>
                                          <p:attrName>style.visibility</p:attrName>
                                        </p:attrNameLst>
                                      </p:cBhvr>
                                      <p:to>
                                        <p:strVal val="visible"/>
                                      </p:to>
                                    </p:set>
                                    <p:anim calcmode="lin" valueType="num">
                                      <p:cBhvr additive="base">
                                        <p:cTn id="33" dur="3000" fill="hold"/>
                                        <p:tgtEl>
                                          <p:spTgt spid="43084"/>
                                        </p:tgtEl>
                                        <p:attrNameLst>
                                          <p:attrName>ppt_x</p:attrName>
                                        </p:attrNameLst>
                                      </p:cBhvr>
                                      <p:tavLst>
                                        <p:tav tm="0">
                                          <p:val>
                                            <p:strVal val="#ppt_x"/>
                                          </p:val>
                                        </p:tav>
                                        <p:tav tm="100000">
                                          <p:val>
                                            <p:strVal val="#ppt_x"/>
                                          </p:val>
                                        </p:tav>
                                      </p:tavLst>
                                    </p:anim>
                                    <p:anim calcmode="lin" valueType="num">
                                      <p:cBhvr additive="base">
                                        <p:cTn id="34" dur="3000" fill="hold"/>
                                        <p:tgtEl>
                                          <p:spTgt spid="430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WordArt 26"/>
          <p:cNvSpPr>
            <a:spLocks noChangeArrowheads="1" noChangeShapeType="1" noTextEdit="1"/>
          </p:cNvSpPr>
          <p:nvPr/>
        </p:nvSpPr>
        <p:spPr bwMode="auto">
          <a:xfrm>
            <a:off x="34925" y="1412875"/>
            <a:ext cx="5507038" cy="93503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9991"/>
              </a:avLst>
            </a:prstTxWarp>
          </a:bodyPr>
          <a:lstStyle/>
          <a:p>
            <a:pPr algn="ctr"/>
            <a:r>
              <a:rPr lang="vi-VN" sz="3600" kern="10">
                <a:solidFill>
                  <a:srgbClr val="800080"/>
                </a:solidFill>
                <a:effectLst>
                  <a:outerShdw dist="35921" dir="2700000" sy="50000" rotWithShape="0">
                    <a:srgbClr val="875B0D">
                      <a:alpha val="70000"/>
                    </a:srgbClr>
                  </a:outerShdw>
                </a:effectLst>
                <a:latin typeface="Times New Roman" panose="02020603050405020304" pitchFamily="18" charset="0"/>
                <a:cs typeface="Times New Roman" panose="02020603050405020304" pitchFamily="18" charset="0"/>
              </a:rPr>
              <a:t>Mục tiêu phát triển kinh tế thị trường</a:t>
            </a:r>
            <a:endParaRPr lang="en-US" sz="3600" kern="10">
              <a:solidFill>
                <a:srgbClr val="800080"/>
              </a:solidFill>
              <a:effectLst>
                <a:outerShdw dist="35921" dir="2700000" sy="50000" rotWithShape="0">
                  <a:srgbClr val="875B0D">
                    <a:alpha val="70000"/>
                  </a:srgbClr>
                </a:outerShdw>
              </a:effectLst>
              <a:latin typeface="Times New Roman" panose="02020603050405020304" pitchFamily="18" charset="0"/>
              <a:cs typeface="Times New Roman" panose="02020603050405020304" pitchFamily="18" charset="0"/>
            </a:endParaRPr>
          </a:p>
        </p:txBody>
      </p:sp>
      <p:graphicFrame>
        <p:nvGraphicFramePr>
          <p:cNvPr id="6" name="Diagram 5"/>
          <p:cNvGraphicFramePr/>
          <p:nvPr/>
        </p:nvGraphicFramePr>
        <p:xfrm>
          <a:off x="0" y="1472673"/>
          <a:ext cx="9108504" cy="52686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28" descr="91019-9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6675" y="1268413"/>
            <a:ext cx="1422400"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txBox="1">
            <a:spLocks/>
          </p:cNvSpPr>
          <p:nvPr/>
        </p:nvSpPr>
        <p:spPr bwMode="auto">
          <a:xfrm>
            <a:off x="0" y="17463"/>
            <a:ext cx="91440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 typeface="Wingdings" panose="05000000000000000000" pitchFamily="2" charset="2"/>
              <a:buNone/>
              <a:defRPr/>
            </a:pPr>
            <a:r>
              <a:rPr lang="en-AU" altLang="en-US" sz="3000" kern="0" smtClean="0">
                <a:solidFill>
                  <a:srgbClr val="002060"/>
                </a:solidFill>
                <a:latin typeface="Times New Roman" panose="02020603050405020304" pitchFamily="18" charset="0"/>
                <a:cs typeface="Times New Roman" panose="02020603050405020304" pitchFamily="18" charset="0"/>
              </a:rPr>
              <a:t>5.1. Kinh tế thị trường định hướng XHCN ở Việt Nam.</a:t>
            </a:r>
            <a:endParaRPr lang="en-US" altLang="en-US" sz="3000" kern="0" smtClean="0"/>
          </a:p>
        </p:txBody>
      </p:sp>
      <p:sp>
        <p:nvSpPr>
          <p:cNvPr id="13318" name="WordArt 22"/>
          <p:cNvSpPr>
            <a:spLocks noChangeArrowheads="1" noChangeShapeType="1" noTextEdit="1"/>
          </p:cNvSpPr>
          <p:nvPr/>
        </p:nvSpPr>
        <p:spPr bwMode="auto">
          <a:xfrm>
            <a:off x="2911475" y="576263"/>
            <a:ext cx="2908300" cy="3333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800" kern="10">
                <a:solidFill>
                  <a:srgbClr val="FF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Đặc trưng</a:t>
            </a:r>
            <a:endParaRPr lang="en-US" sz="2800" kern="10">
              <a:solidFill>
                <a:srgbClr val="FF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0"/>
                                        <p:tgtEl>
                                          <p:spTgt spid="7"/>
                                        </p:tgtEl>
                                      </p:cBhvr>
                                    </p:animEffect>
                                    <p:anim calcmode="lin" valueType="num">
                                      <p:cBhvr>
                                        <p:cTn id="8" dur="3000" fill="hold"/>
                                        <p:tgtEl>
                                          <p:spTgt spid="7"/>
                                        </p:tgtEl>
                                        <p:attrNameLst>
                                          <p:attrName>ppt_x</p:attrName>
                                        </p:attrNameLst>
                                      </p:cBhvr>
                                      <p:tavLst>
                                        <p:tav tm="0">
                                          <p:val>
                                            <p:strVal val="#ppt_x"/>
                                          </p:val>
                                        </p:tav>
                                        <p:tav tm="100000">
                                          <p:val>
                                            <p:strVal val="#ppt_x"/>
                                          </p:val>
                                        </p:tav>
                                      </p:tavLst>
                                    </p:anim>
                                    <p:anim calcmode="lin" valueType="num">
                                      <p:cBhvr>
                                        <p:cTn id="9" dur="3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7"/>
          <p:cNvSpPr>
            <a:spLocks noChangeArrowheads="1"/>
          </p:cNvSpPr>
          <p:nvPr/>
        </p:nvSpPr>
        <p:spPr bwMode="gray">
          <a:xfrm>
            <a:off x="4130675" y="2555875"/>
            <a:ext cx="2163763" cy="2849563"/>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319" tIns="45659" rIns="91319" bIns="45659"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15363" name="AutoShape 28" descr="50311-63"/>
          <p:cNvSpPr>
            <a:spLocks noChangeArrowheads="1"/>
          </p:cNvSpPr>
          <p:nvPr/>
        </p:nvSpPr>
        <p:spPr bwMode="gray">
          <a:xfrm>
            <a:off x="4157663" y="2573338"/>
            <a:ext cx="2098675" cy="2794000"/>
          </a:xfrm>
          <a:prstGeom prst="roundRect">
            <a:avLst>
              <a:gd name="adj" fmla="val 16667"/>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wrap="none" lIns="91319" tIns="45659" rIns="91319" bIns="45659"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grpSp>
        <p:nvGrpSpPr>
          <p:cNvPr id="15364" name="Group 33"/>
          <p:cNvGrpSpPr>
            <a:grpSpLocks/>
          </p:cNvGrpSpPr>
          <p:nvPr/>
        </p:nvGrpSpPr>
        <p:grpSpPr bwMode="auto">
          <a:xfrm>
            <a:off x="4813300" y="2109788"/>
            <a:ext cx="642938" cy="620712"/>
            <a:chOff x="1289" y="587"/>
            <a:chExt cx="668" cy="647"/>
          </a:xfrm>
        </p:grpSpPr>
        <p:sp>
          <p:nvSpPr>
            <p:cNvPr id="15399" name="Oval 34"/>
            <p:cNvSpPr>
              <a:spLocks noChangeArrowheads="1"/>
            </p:cNvSpPr>
            <p:nvPr/>
          </p:nvSpPr>
          <p:spPr bwMode="gray">
            <a:xfrm>
              <a:off x="1289" y="645"/>
              <a:ext cx="668" cy="541"/>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15400" name="Oval 35"/>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15401" name="Oval 36"/>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15402" name="Oval 37"/>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15403" name="Oval 38"/>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grpSp>
      <p:sp>
        <p:nvSpPr>
          <p:cNvPr id="15365" name="Text Box 39"/>
          <p:cNvSpPr txBox="1">
            <a:spLocks noChangeArrowheads="1"/>
          </p:cNvSpPr>
          <p:nvPr/>
        </p:nvSpPr>
        <p:spPr bwMode="gray">
          <a:xfrm>
            <a:off x="4991100" y="2268538"/>
            <a:ext cx="273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319" tIns="45659" rIns="91319" bIns="45659">
            <a:spAutoFit/>
          </a:bodyP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1800">
                <a:ea typeface="SimSun" panose="02010600030101010101" pitchFamily="2" charset="-122"/>
              </a:rPr>
              <a:t>*</a:t>
            </a:r>
          </a:p>
        </p:txBody>
      </p:sp>
      <p:grpSp>
        <p:nvGrpSpPr>
          <p:cNvPr id="15366" name="Group 83"/>
          <p:cNvGrpSpPr>
            <a:grpSpLocks/>
          </p:cNvGrpSpPr>
          <p:nvPr/>
        </p:nvGrpSpPr>
        <p:grpSpPr bwMode="auto">
          <a:xfrm>
            <a:off x="6827838" y="2822575"/>
            <a:ext cx="2163762" cy="3302000"/>
            <a:chOff x="2717" y="1129"/>
            <a:chExt cx="1363" cy="2087"/>
          </a:xfrm>
        </p:grpSpPr>
        <p:sp>
          <p:nvSpPr>
            <p:cNvPr id="15391" name="AutoShape 42"/>
            <p:cNvSpPr>
              <a:spLocks noChangeArrowheads="1"/>
            </p:cNvSpPr>
            <p:nvPr/>
          </p:nvSpPr>
          <p:spPr bwMode="gray">
            <a:xfrm>
              <a:off x="2717" y="1416"/>
              <a:ext cx="1363" cy="1800"/>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15392" name="AutoShape 43" descr="chong vi pham ban quyen"/>
            <p:cNvSpPr>
              <a:spLocks noChangeArrowheads="1"/>
            </p:cNvSpPr>
            <p:nvPr/>
          </p:nvSpPr>
          <p:spPr bwMode="gray">
            <a:xfrm>
              <a:off x="2738" y="1421"/>
              <a:ext cx="1322" cy="1766"/>
            </a:xfrm>
            <a:prstGeom prst="roundRect">
              <a:avLst>
                <a:gd name="adj" fmla="val 16667"/>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15393" name="Oval 46"/>
            <p:cNvSpPr>
              <a:spLocks noChangeArrowheads="1"/>
            </p:cNvSpPr>
            <p:nvPr/>
          </p:nvSpPr>
          <p:spPr bwMode="gray">
            <a:xfrm>
              <a:off x="3186" y="1170"/>
              <a:ext cx="405" cy="328"/>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15394" name="Oval 47"/>
            <p:cNvSpPr>
              <a:spLocks noChangeArrowheads="1"/>
            </p:cNvSpPr>
            <p:nvPr/>
          </p:nvSpPr>
          <p:spPr bwMode="gray">
            <a:xfrm>
              <a:off x="3190" y="1129"/>
              <a:ext cx="392" cy="39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15395" name="Oval 48"/>
            <p:cNvSpPr>
              <a:spLocks noChangeArrowheads="1"/>
            </p:cNvSpPr>
            <p:nvPr/>
          </p:nvSpPr>
          <p:spPr bwMode="gray">
            <a:xfrm>
              <a:off x="3195" y="1131"/>
              <a:ext cx="383" cy="383"/>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15396" name="Oval 49"/>
            <p:cNvSpPr>
              <a:spLocks noChangeArrowheads="1"/>
            </p:cNvSpPr>
            <p:nvPr/>
          </p:nvSpPr>
          <p:spPr bwMode="gray">
            <a:xfrm>
              <a:off x="3199" y="1131"/>
              <a:ext cx="364" cy="35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15397" name="Oval 50"/>
            <p:cNvSpPr>
              <a:spLocks noChangeArrowheads="1"/>
            </p:cNvSpPr>
            <p:nvPr/>
          </p:nvSpPr>
          <p:spPr bwMode="gray">
            <a:xfrm>
              <a:off x="3221" y="1145"/>
              <a:ext cx="323" cy="290"/>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49190" name="Text Box 51"/>
            <p:cNvSpPr txBox="1">
              <a:spLocks noChangeArrowheads="1"/>
            </p:cNvSpPr>
            <p:nvPr/>
          </p:nvSpPr>
          <p:spPr bwMode="gray">
            <a:xfrm>
              <a:off x="3288" y="1185"/>
              <a:ext cx="193"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defRPr/>
              </a:pPr>
              <a:r>
                <a:rPr lang="en-US" altLang="en-US" sz="2432" smtClean="0">
                  <a:solidFill>
                    <a:srgbClr val="000000"/>
                  </a:solidFill>
                  <a:ea typeface="SimSun" panose="02010600030101010101" pitchFamily="2" charset="-122"/>
                </a:rPr>
                <a:t>*</a:t>
              </a:r>
              <a:endParaRPr lang="en-US" altLang="en-US" smtClean="0">
                <a:ea typeface="SimSun" panose="02010600030101010101" pitchFamily="2" charset="-122"/>
              </a:endParaRPr>
            </a:p>
          </p:txBody>
        </p:sp>
      </p:grpSp>
      <p:sp>
        <p:nvSpPr>
          <p:cNvPr id="15367" name="AutoShape 56"/>
          <p:cNvSpPr>
            <a:spLocks noChangeArrowheads="1"/>
          </p:cNvSpPr>
          <p:nvPr/>
        </p:nvSpPr>
        <p:spPr bwMode="gray">
          <a:xfrm>
            <a:off x="1722438" y="2208213"/>
            <a:ext cx="2163762" cy="2849562"/>
          </a:xfrm>
          <a:prstGeom prst="roundRect">
            <a:avLst>
              <a:gd name="adj" fmla="val 17509"/>
            </a:avLst>
          </a:prstGeom>
          <a:gradFill rotWithShape="1">
            <a:gsLst>
              <a:gs pos="0">
                <a:srgbClr val="B59F43"/>
              </a:gs>
              <a:gs pos="100000">
                <a:srgbClr val="8F884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319" tIns="45659" rIns="91319" bIns="45659"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15368" name="AutoShape 57" descr="42-17665487"/>
          <p:cNvSpPr>
            <a:spLocks noChangeArrowheads="1"/>
          </p:cNvSpPr>
          <p:nvPr/>
        </p:nvSpPr>
        <p:spPr bwMode="gray">
          <a:xfrm>
            <a:off x="1755775" y="2217738"/>
            <a:ext cx="2098675" cy="2794000"/>
          </a:xfrm>
          <a:prstGeom prst="roundRect">
            <a:avLst>
              <a:gd name="adj" fmla="val 16667"/>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wrap="none" lIns="91319" tIns="45659" rIns="91319" bIns="45659"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grpSp>
        <p:nvGrpSpPr>
          <p:cNvPr id="15369" name="Group 60"/>
          <p:cNvGrpSpPr>
            <a:grpSpLocks/>
          </p:cNvGrpSpPr>
          <p:nvPr/>
        </p:nvGrpSpPr>
        <p:grpSpPr bwMode="auto">
          <a:xfrm>
            <a:off x="2466975" y="1838325"/>
            <a:ext cx="642938" cy="620713"/>
            <a:chOff x="1289" y="587"/>
            <a:chExt cx="668" cy="647"/>
          </a:xfrm>
        </p:grpSpPr>
        <p:sp>
          <p:nvSpPr>
            <p:cNvPr id="15386" name="Oval 61"/>
            <p:cNvSpPr>
              <a:spLocks noChangeArrowheads="1"/>
            </p:cNvSpPr>
            <p:nvPr/>
          </p:nvSpPr>
          <p:spPr bwMode="gray">
            <a:xfrm>
              <a:off x="1289" y="645"/>
              <a:ext cx="668" cy="541"/>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15387" name="Oval 62"/>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15388" name="Oval 63"/>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15389" name="Oval 64"/>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15390" name="Oval 65"/>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grpSp>
      <p:sp>
        <p:nvSpPr>
          <p:cNvPr id="49165" name="Text Box 66"/>
          <p:cNvSpPr txBox="1">
            <a:spLocks noChangeArrowheads="1"/>
          </p:cNvSpPr>
          <p:nvPr/>
        </p:nvSpPr>
        <p:spPr bwMode="gray">
          <a:xfrm>
            <a:off x="2628900" y="1925638"/>
            <a:ext cx="306388"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319" tIns="45659" rIns="91319" bIns="45659">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defRPr/>
            </a:pPr>
            <a:r>
              <a:rPr lang="en-US" altLang="en-US" sz="2432" smtClean="0">
                <a:solidFill>
                  <a:srgbClr val="000000"/>
                </a:solidFill>
                <a:ea typeface="SimSun" panose="02010600030101010101" pitchFamily="2" charset="-122"/>
              </a:rPr>
              <a:t>*</a:t>
            </a:r>
            <a:endParaRPr lang="en-US" altLang="en-US" smtClean="0">
              <a:ea typeface="SimSun" panose="02010600030101010101" pitchFamily="2" charset="-122"/>
            </a:endParaRPr>
          </a:p>
        </p:txBody>
      </p:sp>
      <p:sp>
        <p:nvSpPr>
          <p:cNvPr id="15371" name="WordArt 70"/>
          <p:cNvSpPr>
            <a:spLocks noChangeArrowheads="1" noChangeShapeType="1" noTextEdit="1"/>
          </p:cNvSpPr>
          <p:nvPr/>
        </p:nvSpPr>
        <p:spPr bwMode="auto">
          <a:xfrm>
            <a:off x="6858000" y="5632450"/>
            <a:ext cx="2057400" cy="4079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9991"/>
              </a:avLst>
            </a:prstTxWarp>
          </a:bodyPr>
          <a:lstStyle/>
          <a:p>
            <a:pPr algn="ctr"/>
            <a:r>
              <a:rPr lang="en-US" sz="2432" kern="10">
                <a:solidFill>
                  <a:srgbClr val="FF0000"/>
                </a:solidFill>
                <a:effectLst>
                  <a:outerShdw dist="35921" dir="2700000" sy="50000" rotWithShape="0">
                    <a:srgbClr val="875B0D">
                      <a:alpha val="70000"/>
                    </a:srgbClr>
                  </a:outerShdw>
                </a:effectLst>
                <a:latin typeface="Times New Roman" panose="02020603050405020304" pitchFamily="18" charset="0"/>
                <a:cs typeface="Times New Roman" panose="02020603050405020304" pitchFamily="18" charset="0"/>
              </a:rPr>
              <a:t>Quyền sở hữu</a:t>
            </a:r>
          </a:p>
        </p:txBody>
      </p:sp>
      <p:sp>
        <p:nvSpPr>
          <p:cNvPr id="15372" name="WordArt 71"/>
          <p:cNvSpPr>
            <a:spLocks noChangeArrowheads="1" noChangeShapeType="1" noTextEdit="1"/>
          </p:cNvSpPr>
          <p:nvPr/>
        </p:nvSpPr>
        <p:spPr bwMode="auto">
          <a:xfrm>
            <a:off x="4160838" y="4903788"/>
            <a:ext cx="2057400" cy="4079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9991"/>
              </a:avLst>
            </a:prstTxWarp>
          </a:bodyPr>
          <a:lstStyle/>
          <a:p>
            <a:pPr algn="ctr"/>
            <a:r>
              <a:rPr lang="en-US" sz="2432" kern="10">
                <a:solidFill>
                  <a:srgbClr val="FF0000"/>
                </a:solidFill>
                <a:effectLst>
                  <a:outerShdw dist="35921" dir="2700000" sy="50000" rotWithShape="0">
                    <a:srgbClr val="875B0D">
                      <a:alpha val="70000"/>
                    </a:srgbClr>
                  </a:outerShdw>
                </a:effectLst>
                <a:latin typeface="Times New Roman" panose="02020603050405020304" pitchFamily="18" charset="0"/>
                <a:cs typeface="Times New Roman" panose="02020603050405020304" pitchFamily="18" charset="0"/>
              </a:rPr>
              <a:t>Quan hệ sở hữu</a:t>
            </a:r>
          </a:p>
        </p:txBody>
      </p:sp>
      <p:sp>
        <p:nvSpPr>
          <p:cNvPr id="15373" name="WordArt 72"/>
          <p:cNvSpPr>
            <a:spLocks noChangeArrowheads="1" noChangeShapeType="1" noTextEdit="1"/>
          </p:cNvSpPr>
          <p:nvPr/>
        </p:nvSpPr>
        <p:spPr bwMode="auto">
          <a:xfrm>
            <a:off x="6858000" y="1606550"/>
            <a:ext cx="2133600" cy="1217613"/>
          </a:xfrm>
          <a:prstGeom prst="rect">
            <a:avLst/>
          </a:prstGeom>
        </p:spPr>
        <p:txBody>
          <a:bodyPr wrap="none" fromWordArt="1">
            <a:prstTxWarp prst="textDoubleWave1">
              <a:avLst>
                <a:gd name="adj1" fmla="val 6500"/>
                <a:gd name="adj2" fmla="val 0"/>
              </a:avLst>
            </a:prstTxWarp>
          </a:bodyPr>
          <a:lstStyle/>
          <a:p>
            <a:pPr algn="ctr"/>
            <a:r>
              <a:rPr lang="en-US" sz="2792" kern="10" spc="-279">
                <a:ln w="12700">
                  <a:solidFill>
                    <a:srgbClr val="000099"/>
                  </a:solidFill>
                  <a:round/>
                  <a:headEnd/>
                  <a:tailEnd/>
                </a:ln>
                <a:solidFill>
                  <a:srgbClr val="33CCFF"/>
                </a:solidFill>
                <a:effectLst>
                  <a:outerShdw dist="125724" dir="18900000" algn="ctr" rotWithShape="0">
                    <a:srgbClr val="000099"/>
                  </a:outerShdw>
                </a:effectLst>
                <a:latin typeface="Times New Roman" panose="02020603050405020304" pitchFamily="18" charset="0"/>
                <a:cs typeface="Times New Roman" panose="02020603050405020304" pitchFamily="18" charset="0"/>
              </a:rPr>
              <a:t>Chế  độ</a:t>
            </a:r>
          </a:p>
          <a:p>
            <a:pPr algn="ctr"/>
            <a:r>
              <a:rPr lang="en-US" sz="2792" kern="10" spc="-279">
                <a:ln w="12700">
                  <a:solidFill>
                    <a:srgbClr val="000099"/>
                  </a:solidFill>
                  <a:round/>
                  <a:headEnd/>
                  <a:tailEnd/>
                </a:ln>
                <a:solidFill>
                  <a:srgbClr val="33CCFF"/>
                </a:solidFill>
                <a:effectLst>
                  <a:outerShdw dist="125724" dir="18900000" algn="ctr" rotWithShape="0">
                    <a:srgbClr val="000099"/>
                  </a:outerShdw>
                </a:effectLst>
                <a:latin typeface="Times New Roman" panose="02020603050405020304" pitchFamily="18" charset="0"/>
                <a:cs typeface="Times New Roman" panose="02020603050405020304" pitchFamily="18" charset="0"/>
              </a:rPr>
              <a:t>sở hữu</a:t>
            </a:r>
          </a:p>
        </p:txBody>
      </p:sp>
      <p:sp>
        <p:nvSpPr>
          <p:cNvPr id="15374" name="WordArt 73"/>
          <p:cNvSpPr>
            <a:spLocks noChangeArrowheads="1" noChangeShapeType="1" noTextEdit="1"/>
          </p:cNvSpPr>
          <p:nvPr/>
        </p:nvSpPr>
        <p:spPr bwMode="auto">
          <a:xfrm>
            <a:off x="304800" y="2336800"/>
            <a:ext cx="1228725" cy="268763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3" kern="10">
                <a:solidFill>
                  <a:srgbClr val="80008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Khái </a:t>
            </a:r>
          </a:p>
          <a:p>
            <a:pPr algn="ctr"/>
            <a:r>
              <a:rPr lang="en-US" sz="3603" kern="10">
                <a:solidFill>
                  <a:srgbClr val="80008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niệm </a:t>
            </a:r>
          </a:p>
          <a:p>
            <a:pPr algn="ctr"/>
            <a:r>
              <a:rPr lang="en-US" sz="3603" kern="10">
                <a:solidFill>
                  <a:srgbClr val="80008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sở hữu</a:t>
            </a:r>
          </a:p>
        </p:txBody>
      </p:sp>
      <p:sp>
        <p:nvSpPr>
          <p:cNvPr id="15375" name="AutoShape 78"/>
          <p:cNvSpPr>
            <a:spLocks noChangeArrowheads="1"/>
          </p:cNvSpPr>
          <p:nvPr/>
        </p:nvSpPr>
        <p:spPr bwMode="gray">
          <a:xfrm>
            <a:off x="4205288" y="5624513"/>
            <a:ext cx="2070100" cy="769937"/>
          </a:xfrm>
          <a:prstGeom prst="roundRect">
            <a:avLst>
              <a:gd name="adj" fmla="val 50000"/>
            </a:avLst>
          </a:prstGeom>
          <a:gradFill rotWithShape="1">
            <a:gsLst>
              <a:gs pos="0">
                <a:srgbClr val="7DAFD4"/>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319" tIns="45659" rIns="91319" bIns="45659"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15376" name="AutoShape 77"/>
          <p:cNvSpPr>
            <a:spLocks noChangeArrowheads="1"/>
          </p:cNvSpPr>
          <p:nvPr/>
        </p:nvSpPr>
        <p:spPr bwMode="gray">
          <a:xfrm>
            <a:off x="4160838" y="5600700"/>
            <a:ext cx="2163762" cy="866775"/>
          </a:xfrm>
          <a:prstGeom prst="roundRect">
            <a:avLst>
              <a:gd name="adj" fmla="val 40389"/>
            </a:avLst>
          </a:prstGeom>
          <a:gradFill rotWithShape="1">
            <a:gsLst>
              <a:gs pos="0">
                <a:srgbClr val="729EB4"/>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319" tIns="45659" rIns="91319" bIns="45659"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49172" name="Text Box 76"/>
          <p:cNvSpPr txBox="1">
            <a:spLocks noChangeArrowheads="1"/>
          </p:cNvSpPr>
          <p:nvPr/>
        </p:nvSpPr>
        <p:spPr bwMode="auto">
          <a:xfrm>
            <a:off x="4383088" y="5641975"/>
            <a:ext cx="17526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19" tIns="45659" rIns="91319" bIns="45659">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spcBef>
                <a:spcPct val="50000"/>
              </a:spcBef>
              <a:defRPr/>
            </a:pPr>
            <a:r>
              <a:rPr lang="en-US" altLang="en-US" sz="1171" smtClean="0">
                <a:solidFill>
                  <a:srgbClr val="7030A0"/>
                </a:solidFill>
                <a:latin typeface="Times New Roman" panose="02020603050405020304" pitchFamily="18" charset="0"/>
                <a:ea typeface="SimSun" panose="02010600030101010101" pitchFamily="2" charset="-122"/>
              </a:rPr>
              <a:t>Là quan hệ giữa người với người, giữa các giai cấp với nhau trong việc chiếm giữ của cải</a:t>
            </a:r>
          </a:p>
        </p:txBody>
      </p:sp>
      <p:sp>
        <p:nvSpPr>
          <p:cNvPr id="15378" name="WordArt 84"/>
          <p:cNvSpPr>
            <a:spLocks noChangeArrowheads="1" noChangeShapeType="1" noTextEdit="1"/>
          </p:cNvSpPr>
          <p:nvPr/>
        </p:nvSpPr>
        <p:spPr bwMode="auto">
          <a:xfrm>
            <a:off x="6934200" y="6391275"/>
            <a:ext cx="2057400" cy="4095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9991"/>
              </a:avLst>
            </a:prstTxWarp>
          </a:bodyPr>
          <a:lstStyle/>
          <a:p>
            <a:pPr algn="ctr"/>
            <a:r>
              <a:rPr lang="en-US" sz="2432" kern="10">
                <a:solidFill>
                  <a:srgbClr val="3366FF"/>
                </a:solidFill>
                <a:effectLst>
                  <a:outerShdw dist="35921" dir="2700000" sy="50000" rotWithShape="0">
                    <a:srgbClr val="875B0D">
                      <a:alpha val="70000"/>
                    </a:srgbClr>
                  </a:outerShdw>
                </a:effectLst>
                <a:latin typeface="Times New Roman" panose="02020603050405020304" pitchFamily="18" charset="0"/>
                <a:cs typeface="Times New Roman" panose="02020603050405020304" pitchFamily="18" charset="0"/>
              </a:rPr>
              <a:t>Quyền sử dụng ...</a:t>
            </a:r>
          </a:p>
        </p:txBody>
      </p:sp>
      <p:sp>
        <p:nvSpPr>
          <p:cNvPr id="15379" name="WordArt 86"/>
          <p:cNvSpPr>
            <a:spLocks noChangeArrowheads="1" noChangeShapeType="1" noTextEdit="1"/>
          </p:cNvSpPr>
          <p:nvPr/>
        </p:nvSpPr>
        <p:spPr bwMode="auto">
          <a:xfrm>
            <a:off x="7772400" y="6088063"/>
            <a:ext cx="152400" cy="379412"/>
          </a:xfrm>
          <a:prstGeom prst="rect">
            <a:avLst/>
          </a:prstGeom>
        </p:spPr>
        <p:txBody>
          <a:bodyPr wrap="none" fromWordArt="1">
            <a:prstTxWarp prst="textSlantUp">
              <a:avLst>
                <a:gd name="adj" fmla="val 32056"/>
              </a:avLst>
            </a:prstTxWarp>
          </a:bodyPr>
          <a:lstStyle/>
          <a:p>
            <a:pPr algn="ctr"/>
            <a:r>
              <a:rPr lang="en-US" sz="3603"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a:t>
            </a:r>
          </a:p>
        </p:txBody>
      </p:sp>
      <p:sp>
        <p:nvSpPr>
          <p:cNvPr id="15380" name="WordArt 87"/>
          <p:cNvSpPr>
            <a:spLocks noChangeArrowheads="1" noChangeShapeType="1" noTextEdit="1"/>
          </p:cNvSpPr>
          <p:nvPr/>
        </p:nvSpPr>
        <p:spPr bwMode="auto">
          <a:xfrm>
            <a:off x="2209800" y="4568825"/>
            <a:ext cx="1524000" cy="30321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9991"/>
              </a:avLst>
            </a:prstTxWarp>
          </a:bodyPr>
          <a:lstStyle/>
          <a:p>
            <a:pPr algn="ctr"/>
            <a:r>
              <a:rPr lang="en-US" sz="2432" kern="10">
                <a:solidFill>
                  <a:srgbClr val="008080"/>
                </a:solidFill>
                <a:effectLst>
                  <a:outerShdw dist="35921" dir="2700000" sy="50000" rotWithShape="0">
                    <a:srgbClr val="875B0D">
                      <a:alpha val="70000"/>
                    </a:srgbClr>
                  </a:outerShdw>
                </a:effectLst>
                <a:latin typeface="Times New Roman" panose="02020603050405020304" pitchFamily="18" charset="0"/>
                <a:cs typeface="Times New Roman" panose="02020603050405020304" pitchFamily="18" charset="0"/>
              </a:rPr>
              <a:t>Chiếm hữu</a:t>
            </a:r>
          </a:p>
        </p:txBody>
      </p:sp>
      <p:sp>
        <p:nvSpPr>
          <p:cNvPr id="15381" name="AutoShape 88"/>
          <p:cNvSpPr>
            <a:spLocks noChangeArrowheads="1"/>
          </p:cNvSpPr>
          <p:nvPr/>
        </p:nvSpPr>
        <p:spPr bwMode="gray">
          <a:xfrm>
            <a:off x="1722438" y="5145088"/>
            <a:ext cx="2163762" cy="866775"/>
          </a:xfrm>
          <a:prstGeom prst="roundRect">
            <a:avLst>
              <a:gd name="adj" fmla="val 40389"/>
            </a:avLst>
          </a:prstGeom>
          <a:gradFill rotWithShape="1">
            <a:gsLst>
              <a:gs pos="0">
                <a:srgbClr val="729EB4"/>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319" tIns="45659" rIns="91319" bIns="45659" anchor="ctr"/>
          <a:lstStyle>
            <a:lvl1pPr>
              <a:spcBef>
                <a:spcPct val="20000"/>
              </a:spcBef>
              <a:buClr>
                <a:schemeClr val="tx2"/>
              </a:buClr>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latin typeface="Times New Roman" panose="02020603050405020304" pitchFamily="18" charset="0"/>
            </a:endParaRPr>
          </a:p>
        </p:txBody>
      </p:sp>
      <p:sp>
        <p:nvSpPr>
          <p:cNvPr id="49177" name="Text Box 89"/>
          <p:cNvSpPr txBox="1">
            <a:spLocks noChangeArrowheads="1"/>
          </p:cNvSpPr>
          <p:nvPr/>
        </p:nvSpPr>
        <p:spPr bwMode="auto">
          <a:xfrm>
            <a:off x="1865313" y="5186363"/>
            <a:ext cx="1868487"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19" tIns="45659" rIns="91319" bIns="45659">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spcBef>
                <a:spcPct val="50000"/>
              </a:spcBef>
              <a:defRPr/>
            </a:pPr>
            <a:r>
              <a:rPr lang="en-US" altLang="en-US" sz="1171" smtClean="0">
                <a:solidFill>
                  <a:srgbClr val="990033"/>
                </a:solidFill>
                <a:latin typeface="Times New Roman" panose="02020603050405020304" pitchFamily="18" charset="0"/>
                <a:ea typeface="SimSun" panose="02010600030101010101" pitchFamily="2" charset="-122"/>
              </a:rPr>
              <a:t>Biểu hiện mối quan hệ giữa con người với tự nhiên trong quá trình sản xuất ra của cải vật chất</a:t>
            </a:r>
          </a:p>
        </p:txBody>
      </p:sp>
      <p:sp>
        <p:nvSpPr>
          <p:cNvPr id="15383" name="WordArt 22"/>
          <p:cNvSpPr>
            <a:spLocks noChangeArrowheads="1" noChangeShapeType="1" noTextEdit="1"/>
          </p:cNvSpPr>
          <p:nvPr/>
        </p:nvSpPr>
        <p:spPr bwMode="auto">
          <a:xfrm>
            <a:off x="546100" y="1362075"/>
            <a:ext cx="6042025" cy="411163"/>
          </a:xfrm>
          <a:prstGeom prst="rect">
            <a:avLst/>
          </a:prstGeom>
        </p:spPr>
        <p:txBody>
          <a:bodyPr wrap="none" fromWordArt="1">
            <a:prstTxWarp prst="textPlain">
              <a:avLst>
                <a:gd name="adj" fmla="val 50000"/>
              </a:avLst>
            </a:prstTxWarp>
          </a:bodyPr>
          <a:lstStyle/>
          <a:p>
            <a:pPr algn="ctr"/>
            <a:r>
              <a:rPr lang="en-US" kern="10">
                <a:ln w="9525">
                  <a:solidFill>
                    <a:srgbClr val="008000"/>
                  </a:solidFill>
                  <a:round/>
                  <a:headEnd/>
                  <a:tailEnd/>
                </a:ln>
                <a:solidFill>
                  <a:srgbClr val="008000"/>
                </a:solidFill>
                <a:latin typeface="Times New Roman" panose="02020603050405020304" pitchFamily="18" charset="0"/>
                <a:cs typeface="Times New Roman" panose="02020603050405020304" pitchFamily="18" charset="0"/>
              </a:rPr>
              <a:t>Quan hệ sở hữu và thành phần kinh tế</a:t>
            </a:r>
          </a:p>
        </p:txBody>
      </p:sp>
      <p:sp>
        <p:nvSpPr>
          <p:cNvPr id="43" name="Title 1"/>
          <p:cNvSpPr txBox="1">
            <a:spLocks/>
          </p:cNvSpPr>
          <p:nvPr/>
        </p:nvSpPr>
        <p:spPr bwMode="auto">
          <a:xfrm>
            <a:off x="0" y="17463"/>
            <a:ext cx="91440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 typeface="Wingdings" panose="05000000000000000000" pitchFamily="2" charset="2"/>
              <a:buNone/>
              <a:defRPr/>
            </a:pPr>
            <a:r>
              <a:rPr lang="en-AU" altLang="en-US" sz="3000" kern="0" smtClean="0">
                <a:solidFill>
                  <a:srgbClr val="002060"/>
                </a:solidFill>
                <a:latin typeface="Times New Roman" panose="02020603050405020304" pitchFamily="18" charset="0"/>
                <a:cs typeface="Times New Roman" panose="02020603050405020304" pitchFamily="18" charset="0"/>
              </a:rPr>
              <a:t>5.1. Kinh tế thị trường định hướng XHCN ở Việt Nam.</a:t>
            </a:r>
            <a:endParaRPr lang="en-US" altLang="en-US" sz="3000" kern="0" smtClean="0"/>
          </a:p>
        </p:txBody>
      </p:sp>
      <p:sp>
        <p:nvSpPr>
          <p:cNvPr id="15385" name="WordArt 22"/>
          <p:cNvSpPr>
            <a:spLocks noChangeArrowheads="1" noChangeShapeType="1" noTextEdit="1"/>
          </p:cNvSpPr>
          <p:nvPr/>
        </p:nvSpPr>
        <p:spPr bwMode="auto">
          <a:xfrm>
            <a:off x="2911475" y="576263"/>
            <a:ext cx="2908300" cy="3333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800" kern="10">
                <a:solidFill>
                  <a:srgbClr val="FF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Đặc trưng</a:t>
            </a:r>
            <a:endParaRPr lang="en-US" sz="2800" kern="10">
              <a:solidFill>
                <a:srgbClr val="FF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TIMING" val="|20"/>
</p:tagLst>
</file>

<file path=ppt/theme/theme1.xml><?xml version="1.0" encoding="utf-8"?>
<a:theme xmlns:a="http://schemas.openxmlformats.org/drawingml/2006/main" name="cdb2004165l">
  <a:themeElements>
    <a:clrScheme name="cdb2004165l 3">
      <a:dk1>
        <a:srgbClr val="000000"/>
      </a:dk1>
      <a:lt1>
        <a:srgbClr val="FFFFFF"/>
      </a:lt1>
      <a:dk2>
        <a:srgbClr val="37399B"/>
      </a:dk2>
      <a:lt2>
        <a:srgbClr val="C0C0C0"/>
      </a:lt2>
      <a:accent1>
        <a:srgbClr val="699DE9"/>
      </a:accent1>
      <a:accent2>
        <a:srgbClr val="EFB049"/>
      </a:accent2>
      <a:accent3>
        <a:srgbClr val="FFFFFF"/>
      </a:accent3>
      <a:accent4>
        <a:srgbClr val="000000"/>
      </a:accent4>
      <a:accent5>
        <a:srgbClr val="B9CCF2"/>
      </a:accent5>
      <a:accent6>
        <a:srgbClr val="D99F41"/>
      </a:accent6>
      <a:hlink>
        <a:srgbClr val="7476DC"/>
      </a:hlink>
      <a:folHlink>
        <a:srgbClr val="9AC664"/>
      </a:folHlink>
    </a:clrScheme>
    <a:fontScheme name="cdb2004165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cdb2004165l 1">
        <a:dk1>
          <a:srgbClr val="000000"/>
        </a:dk1>
        <a:lt1>
          <a:srgbClr val="FFFFFF"/>
        </a:lt1>
        <a:dk2>
          <a:srgbClr val="000066"/>
        </a:dk2>
        <a:lt2>
          <a:srgbClr val="969696"/>
        </a:lt2>
        <a:accent1>
          <a:srgbClr val="6F4EE6"/>
        </a:accent1>
        <a:accent2>
          <a:srgbClr val="69BFF9"/>
        </a:accent2>
        <a:accent3>
          <a:srgbClr val="FFFFFF"/>
        </a:accent3>
        <a:accent4>
          <a:srgbClr val="000000"/>
        </a:accent4>
        <a:accent5>
          <a:srgbClr val="BBB2F0"/>
        </a:accent5>
        <a:accent6>
          <a:srgbClr val="5EADE2"/>
        </a:accent6>
        <a:hlink>
          <a:srgbClr val="D17FB6"/>
        </a:hlink>
        <a:folHlink>
          <a:srgbClr val="76B749"/>
        </a:folHlink>
      </a:clrScheme>
      <a:clrMap bg1="lt1" tx1="dk1" bg2="lt2" tx2="dk2" accent1="accent1" accent2="accent2" accent3="accent3" accent4="accent4" accent5="accent5" accent6="accent6" hlink="hlink" folHlink="folHlink"/>
    </a:extraClrScheme>
    <a:extraClrScheme>
      <a:clrScheme name="cdb2004165l 2">
        <a:dk1>
          <a:srgbClr val="000000"/>
        </a:dk1>
        <a:lt1>
          <a:srgbClr val="FFFFFF"/>
        </a:lt1>
        <a:dk2>
          <a:srgbClr val="165E86"/>
        </a:dk2>
        <a:lt2>
          <a:srgbClr val="969696"/>
        </a:lt2>
        <a:accent1>
          <a:srgbClr val="33C5A9"/>
        </a:accent1>
        <a:accent2>
          <a:srgbClr val="90DE88"/>
        </a:accent2>
        <a:accent3>
          <a:srgbClr val="FFFFFF"/>
        </a:accent3>
        <a:accent4>
          <a:srgbClr val="000000"/>
        </a:accent4>
        <a:accent5>
          <a:srgbClr val="ADDFD1"/>
        </a:accent5>
        <a:accent6>
          <a:srgbClr val="82C97B"/>
        </a:accent6>
        <a:hlink>
          <a:srgbClr val="7D96D3"/>
        </a:hlink>
        <a:folHlink>
          <a:srgbClr val="DEDB70"/>
        </a:folHlink>
      </a:clrScheme>
      <a:clrMap bg1="lt1" tx1="dk1" bg2="lt2" tx2="dk2" accent1="accent1" accent2="accent2" accent3="accent3" accent4="accent4" accent5="accent5" accent6="accent6" hlink="hlink" folHlink="folHlink"/>
    </a:extraClrScheme>
    <a:extraClrScheme>
      <a:clrScheme name="cdb2004165l 3">
        <a:dk1>
          <a:srgbClr val="000000"/>
        </a:dk1>
        <a:lt1>
          <a:srgbClr val="FFFFFF"/>
        </a:lt1>
        <a:dk2>
          <a:srgbClr val="37399B"/>
        </a:dk2>
        <a:lt2>
          <a:srgbClr val="C0C0C0"/>
        </a:lt2>
        <a:accent1>
          <a:srgbClr val="699DE9"/>
        </a:accent1>
        <a:accent2>
          <a:srgbClr val="EFB049"/>
        </a:accent2>
        <a:accent3>
          <a:srgbClr val="FFFFFF"/>
        </a:accent3>
        <a:accent4>
          <a:srgbClr val="000000"/>
        </a:accent4>
        <a:accent5>
          <a:srgbClr val="B9CCF2"/>
        </a:accent5>
        <a:accent6>
          <a:srgbClr val="D99F41"/>
        </a:accent6>
        <a:hlink>
          <a:srgbClr val="7476DC"/>
        </a:hlink>
        <a:folHlink>
          <a:srgbClr val="9AC66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cdb2004165l</Template>
  <TotalTime>2572</TotalTime>
  <Words>2867</Words>
  <Application>Microsoft Office PowerPoint</Application>
  <PresentationFormat>On-screen Show (4:3)</PresentationFormat>
  <Paragraphs>300</Paragraphs>
  <Slides>37</Slides>
  <Notes>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50" baseType="lpstr">
      <vt:lpstr>SimSun</vt:lpstr>
      <vt:lpstr>.VnHelvetIns</vt:lpstr>
      <vt:lpstr>.VnRevue</vt:lpstr>
      <vt:lpstr>.VnVogue</vt:lpstr>
      <vt:lpstr>Arial</vt:lpstr>
      <vt:lpstr>Arial Black</vt:lpstr>
      <vt:lpstr>Calibri</vt:lpstr>
      <vt:lpstr>Impact</vt:lpstr>
      <vt:lpstr>Times New Roman</vt:lpstr>
      <vt:lpstr>Verdana</vt:lpstr>
      <vt:lpstr>Wingdings</vt:lpstr>
      <vt:lpstr>cdb2004165l</vt:lpstr>
      <vt:lpstr>Image</vt:lpstr>
      <vt:lpstr>PowerPoint Presentation</vt:lpstr>
      <vt:lpstr>Nội dung</vt:lpstr>
      <vt:lpstr>5.1. Kinh tế thị trường định hướng XHCN ở Việt Nam.</vt:lpstr>
      <vt:lpstr>PowerPoint Presentation</vt:lpstr>
      <vt:lpstr>5.1. Kinh tế thị trường định hướng XHCN ở Việt Nam.</vt:lpstr>
      <vt:lpstr>Thảo luận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NEU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Mai Ngoc Anh</dc:creator>
  <cp:lastModifiedBy>hp</cp:lastModifiedBy>
  <cp:revision>81</cp:revision>
  <dcterms:created xsi:type="dcterms:W3CDTF">2007-03-16T15:37:48Z</dcterms:created>
  <dcterms:modified xsi:type="dcterms:W3CDTF">2021-03-20T15:29:56Z</dcterms:modified>
</cp:coreProperties>
</file>